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82" r:id="rId3"/>
    <p:sldId id="283" r:id="rId4"/>
    <p:sldId id="279" r:id="rId5"/>
    <p:sldId id="288" r:id="rId6"/>
    <p:sldId id="289" r:id="rId7"/>
    <p:sldId id="268" r:id="rId8"/>
    <p:sldId id="269" r:id="rId9"/>
    <p:sldId id="270" r:id="rId10"/>
    <p:sldId id="281" r:id="rId11"/>
    <p:sldId id="291" r:id="rId12"/>
    <p:sldId id="290" r:id="rId13"/>
    <p:sldId id="296" r:id="rId14"/>
    <p:sldId id="295" r:id="rId15"/>
    <p:sldId id="276" r:id="rId16"/>
    <p:sldId id="280" r:id="rId17"/>
    <p:sldId id="294" r:id="rId18"/>
  </p:sldIdLst>
  <p:sldSz cx="9906000" cy="6858000" type="A4"/>
  <p:notesSz cx="6797675" cy="9926638"/>
  <p:defaultTextStyle>
    <a:defPPr>
      <a:defRPr lang="ru-RU"/>
    </a:defPPr>
    <a:lvl1pPr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1638" indent="555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3275" indent="111125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06500" indent="165100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08138" indent="220663" algn="l" defTabSz="8032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590" y="-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lenovaOV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 prst="artDeco"/>
            </a:sp3d>
          </c:spPr>
          <c:explosion val="6"/>
          <c:dPt>
            <c:idx val="0"/>
            <c:bubble3D val="0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29"/>
            <c:spPr>
              <a:solidFill>
                <a:srgbClr val="FF0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3"/>
            <c:bubble3D val="0"/>
            <c:explosion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etal">
                <a:bevelT w="63500" h="25400" prst="artDeco"/>
              </a:sp3d>
            </c:spPr>
          </c:dPt>
          <c:dPt>
            <c:idx val="4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75</a:t>
                    </a:r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,5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i="1" dirty="0" smtClean="0">
                        <a:latin typeface="+mn-lt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z="2000" b="1" i="1" dirty="0" smtClean="0">
                        <a:latin typeface="+mn-lt"/>
                        <a:cs typeface="Times New Roman" panose="02020603050405020304" pitchFamily="18" charset="0"/>
                      </a:rPr>
                      <a:t>2,9</a:t>
                    </a:r>
                    <a:r>
                      <a:rPr lang="en-US" sz="2000" b="1" i="1" dirty="0" smtClean="0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140521302585177E-2"/>
                  <c:y val="5.502168675702297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1" dirty="0">
                        <a:latin typeface="+mn-lt"/>
                        <a:cs typeface="Times New Roman" panose="02020603050405020304" pitchFamily="18" charset="0"/>
                      </a:rPr>
                      <a:t>7%</a:t>
                    </a:r>
                    <a:endParaRPr lang="en-US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4066617210098458E-2"/>
                  <c:y val="7.391904582433624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4,6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2000" b="1" i="1">
                        <a:latin typeface="+mn-lt"/>
                        <a:cs typeface="Times New Roman" panose="02020603050405020304" pitchFamily="18" charset="0"/>
                      </a:rPr>
                      <a:t>0,9</a:t>
                    </a:r>
                    <a:r>
                      <a:rPr lang="en-US" sz="2000" b="1" i="1">
                        <a:latin typeface="+mn-lt"/>
                        <a:cs typeface="Times New Roman" panose="02020603050405020304" pitchFamily="18" charset="0"/>
                      </a:rPr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Лист1!$C$3:$C$7</c:f>
              <c:strCache>
                <c:ptCount val="4"/>
                <c:pt idx="0">
                  <c:v>Покупка товаров и оплата услуг</c:v>
                </c:pt>
                <c:pt idx="1">
                  <c:v>Оплата обязательных платежей и взносов</c:v>
                </c:pt>
                <c:pt idx="2">
                  <c:v>Сбережения</c:v>
                </c:pt>
                <c:pt idx="3">
                  <c:v>Покупка валюты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75.5</c:v>
                </c:pt>
                <c:pt idx="1">
                  <c:v>12.9</c:v>
                </c:pt>
                <c:pt idx="2">
                  <c:v>7</c:v>
                </c:pt>
                <c:pt idx="3">
                  <c:v>4.5999999999999996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1982789922818182"/>
          <c:y val="0.11356864280255785"/>
          <c:w val="0.32680224815319159"/>
          <c:h val="0.7519713813933245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0C66-A3B2-4991-BA22-1454555B2D68}" type="doc">
      <dgm:prSet loTypeId="urn:microsoft.com/office/officeart/2005/8/layout/cycle6" loCatId="relationship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116DD74-3DA2-4A8B-AAAA-009BEC8FAFF8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4C3B6670-38D1-4561-B982-39F34F32E9D2}" type="parTrans" cxnId="{85CBD585-AE25-4AAA-864C-50D8062E0F78}">
      <dgm:prSet/>
      <dgm:spPr/>
      <dgm:t>
        <a:bodyPr/>
        <a:lstStyle/>
        <a:p>
          <a:endParaRPr lang="ru-RU" sz="1400"/>
        </a:p>
      </dgm:t>
    </dgm:pt>
    <dgm:pt modelId="{FA6EC1D5-941D-40BB-813B-76B84E99F7FD}" type="sibTrans" cxnId="{85CBD585-AE25-4AAA-864C-50D8062E0F78}">
      <dgm:prSet/>
      <dgm:spPr/>
      <dgm:t>
        <a:bodyPr/>
        <a:lstStyle/>
        <a:p>
          <a:endParaRPr lang="ru-RU"/>
        </a:p>
      </dgm:t>
    </dgm:pt>
    <dgm:pt modelId="{90297653-9E65-442B-A0AF-5591E2D51F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046F8B0-2F27-4805-B6B6-E9D8C28DCA18}" type="parTrans" cxnId="{9DA79668-73F3-48C6-BDA9-5BB489D0874A}">
      <dgm:prSet/>
      <dgm:spPr/>
      <dgm:t>
        <a:bodyPr/>
        <a:lstStyle/>
        <a:p>
          <a:endParaRPr lang="ru-RU" sz="1400"/>
        </a:p>
      </dgm:t>
    </dgm:pt>
    <dgm:pt modelId="{A5977E3D-FD6B-47E3-94DF-A48571D68CFE}" type="sibTrans" cxnId="{9DA79668-73F3-48C6-BDA9-5BB489D0874A}">
      <dgm:prSet/>
      <dgm:spPr/>
      <dgm:t>
        <a:bodyPr/>
        <a:lstStyle/>
        <a:p>
          <a:endParaRPr lang="ru-RU"/>
        </a:p>
      </dgm:t>
    </dgm:pt>
    <dgm:pt modelId="{2902F4A5-7C66-415B-B851-0573D3F8D85C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FFB92E1-5EE4-4C3B-9940-6E6EB5963556}" type="parTrans" cxnId="{AC746F09-C623-4982-8D55-60AF7ED8F3EE}">
      <dgm:prSet/>
      <dgm:spPr/>
      <dgm:t>
        <a:bodyPr/>
        <a:lstStyle/>
        <a:p>
          <a:endParaRPr lang="ru-RU" sz="1400"/>
        </a:p>
      </dgm:t>
    </dgm:pt>
    <dgm:pt modelId="{46A0E5F1-D5A4-42B1-8718-22C921F8992C}" type="sibTrans" cxnId="{AC746F09-C623-4982-8D55-60AF7ED8F3EE}">
      <dgm:prSet/>
      <dgm:spPr/>
      <dgm:t>
        <a:bodyPr/>
        <a:lstStyle/>
        <a:p>
          <a:endParaRPr lang="ru-RU"/>
        </a:p>
      </dgm:t>
    </dgm:pt>
    <dgm:pt modelId="{6E4DB4C8-F218-4390-98BA-3D7CF1A44063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04435D9-E0BA-4348-A535-D711E0FA56E2}" type="parTrans" cxnId="{3D6DEC16-8261-42FC-827B-2CFEDB41FAD9}">
      <dgm:prSet/>
      <dgm:spPr/>
      <dgm:t>
        <a:bodyPr/>
        <a:lstStyle/>
        <a:p>
          <a:endParaRPr lang="ru-RU" sz="1400"/>
        </a:p>
      </dgm:t>
    </dgm:pt>
    <dgm:pt modelId="{3128F839-DC2E-45EA-A027-620D8F31AF71}" type="sibTrans" cxnId="{3D6DEC16-8261-42FC-827B-2CFEDB41FAD9}">
      <dgm:prSet/>
      <dgm:spPr/>
      <dgm:t>
        <a:bodyPr/>
        <a:lstStyle/>
        <a:p>
          <a:endParaRPr lang="ru-RU"/>
        </a:p>
      </dgm:t>
    </dgm:pt>
    <dgm:pt modelId="{DE5BAA83-9E1D-4285-BEE1-56B0721DA2DA}">
      <dgm:prSet custT="1"/>
      <dgm:spPr/>
      <dgm:t>
        <a:bodyPr/>
        <a:lstStyle/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rtl="0"/>
          <a:r>
            <a:rPr lang="ru-RU" sz="13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9F0FA5C-9D5E-4B71-A703-1962B58C9662}" type="parTrans" cxnId="{CFA30493-0E6C-4324-A6F1-6581E4DE2C10}">
      <dgm:prSet/>
      <dgm:spPr/>
      <dgm:t>
        <a:bodyPr/>
        <a:lstStyle/>
        <a:p>
          <a:endParaRPr lang="ru-RU"/>
        </a:p>
      </dgm:t>
    </dgm:pt>
    <dgm:pt modelId="{87E27503-5D8A-4FC7-8716-54E7FCCBD5DF}" type="sibTrans" cxnId="{CFA30493-0E6C-4324-A6F1-6581E4DE2C10}">
      <dgm:prSet/>
      <dgm:spPr/>
      <dgm:t>
        <a:bodyPr/>
        <a:lstStyle/>
        <a:p>
          <a:endParaRPr lang="ru-RU"/>
        </a:p>
      </dgm:t>
    </dgm:pt>
    <dgm:pt modelId="{42434805-C4E9-4381-9ED4-A1E720717557}" type="pres">
      <dgm:prSet presAssocID="{4C700C66-A3B2-4991-BA22-1454555B2D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BC939-DA26-448E-9B37-EE16B3465798}" type="pres">
      <dgm:prSet presAssocID="{5116DD74-3DA2-4A8B-AAAA-009BEC8FAF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D33E7-37C0-4018-8FFB-3AAE12DBC3B5}" type="pres">
      <dgm:prSet presAssocID="{5116DD74-3DA2-4A8B-AAAA-009BEC8FAFF8}" presName="spNode" presStyleCnt="0"/>
      <dgm:spPr/>
      <dgm:t>
        <a:bodyPr/>
        <a:lstStyle/>
        <a:p>
          <a:endParaRPr lang="ru-RU"/>
        </a:p>
      </dgm:t>
    </dgm:pt>
    <dgm:pt modelId="{E3118355-98EB-4515-BD91-9DCC30062ADB}" type="pres">
      <dgm:prSet presAssocID="{FA6EC1D5-941D-40BB-813B-76B84E99F7F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F6233BC-7B83-4A8C-81B4-76037B447A5E}" type="pres">
      <dgm:prSet presAssocID="{90297653-9E65-442B-A0AF-5591E2D51F5C}" presName="node" presStyleLbl="node1" presStyleIdx="1" presStyleCnt="5" custRadScaleRad="100069" custRadScaleInc="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D258-115E-4BC9-9B05-CD6AA7BC6800}" type="pres">
      <dgm:prSet presAssocID="{90297653-9E65-442B-A0AF-5591E2D51F5C}" presName="spNode" presStyleCnt="0"/>
      <dgm:spPr/>
      <dgm:t>
        <a:bodyPr/>
        <a:lstStyle/>
        <a:p>
          <a:endParaRPr lang="ru-RU"/>
        </a:p>
      </dgm:t>
    </dgm:pt>
    <dgm:pt modelId="{5F2846EE-C632-4B12-82C1-2F5BF626D623}" type="pres">
      <dgm:prSet presAssocID="{A5977E3D-FD6B-47E3-94DF-A48571D68CF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B099D48-9556-41D5-85E2-7617DE5841AC}" type="pres">
      <dgm:prSet presAssocID="{2902F4A5-7C66-415B-B851-0573D3F8D8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6A8A7-ABC8-4A8A-88F0-6E7AD06D4C50}" type="pres">
      <dgm:prSet presAssocID="{2902F4A5-7C66-415B-B851-0573D3F8D85C}" presName="spNode" presStyleCnt="0"/>
      <dgm:spPr/>
      <dgm:t>
        <a:bodyPr/>
        <a:lstStyle/>
        <a:p>
          <a:endParaRPr lang="ru-RU"/>
        </a:p>
      </dgm:t>
    </dgm:pt>
    <dgm:pt modelId="{593F5EA2-4999-49BE-8ED4-545A8AE8D6B2}" type="pres">
      <dgm:prSet presAssocID="{46A0E5F1-D5A4-42B1-8718-22C921F8992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9365987-A7C4-4F6A-966F-894F9A6F2E7A}" type="pres">
      <dgm:prSet presAssocID="{6E4DB4C8-F218-4390-98BA-3D7CF1A440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5CD50-AD68-48FC-A437-A268BE7907D7}" type="pres">
      <dgm:prSet presAssocID="{6E4DB4C8-F218-4390-98BA-3D7CF1A44063}" presName="spNode" presStyleCnt="0"/>
      <dgm:spPr/>
      <dgm:t>
        <a:bodyPr/>
        <a:lstStyle/>
        <a:p>
          <a:endParaRPr lang="ru-RU"/>
        </a:p>
      </dgm:t>
    </dgm:pt>
    <dgm:pt modelId="{709A8DBA-2D6D-43CE-A516-F8F97B77B8C9}" type="pres">
      <dgm:prSet presAssocID="{3128F839-DC2E-45EA-A027-620D8F31AF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46DE033-E54E-410D-B065-824C9206652A}" type="pres">
      <dgm:prSet presAssocID="{DE5BAA83-9E1D-4285-BEE1-56B0721DA2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D43F-EC9B-4890-A72F-44E5B30A2DBA}" type="pres">
      <dgm:prSet presAssocID="{DE5BAA83-9E1D-4285-BEE1-56B0721DA2DA}" presName="spNode" presStyleCnt="0"/>
      <dgm:spPr/>
      <dgm:t>
        <a:bodyPr/>
        <a:lstStyle/>
        <a:p>
          <a:endParaRPr lang="ru-RU"/>
        </a:p>
      </dgm:t>
    </dgm:pt>
    <dgm:pt modelId="{E1E5E2E8-E544-4B25-9EF4-D59066B88232}" type="pres">
      <dgm:prSet presAssocID="{87E27503-5D8A-4FC7-8716-54E7FCCBD5D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B16DF31-5F62-41E5-AFE3-9D4E07CC6F1C}" type="presOf" srcId="{DE5BAA83-9E1D-4285-BEE1-56B0721DA2DA}" destId="{A46DE033-E54E-410D-B065-824C9206652A}" srcOrd="0" destOrd="0" presId="urn:microsoft.com/office/officeart/2005/8/layout/cycle6"/>
    <dgm:cxn modelId="{89B30333-03A4-4182-90B0-DBBE34B96631}" type="presOf" srcId="{5116DD74-3DA2-4A8B-AAAA-009BEC8FAFF8}" destId="{61BBC939-DA26-448E-9B37-EE16B3465798}" srcOrd="0" destOrd="0" presId="urn:microsoft.com/office/officeart/2005/8/layout/cycle6"/>
    <dgm:cxn modelId="{DD8899A8-709B-47EB-9AC5-17CE5873EEDB}" type="presOf" srcId="{3128F839-DC2E-45EA-A027-620D8F31AF71}" destId="{709A8DBA-2D6D-43CE-A516-F8F97B77B8C9}" srcOrd="0" destOrd="0" presId="urn:microsoft.com/office/officeart/2005/8/layout/cycle6"/>
    <dgm:cxn modelId="{85CBD585-AE25-4AAA-864C-50D8062E0F78}" srcId="{4C700C66-A3B2-4991-BA22-1454555B2D68}" destId="{5116DD74-3DA2-4A8B-AAAA-009BEC8FAFF8}" srcOrd="0" destOrd="0" parTransId="{4C3B6670-38D1-4561-B982-39F34F32E9D2}" sibTransId="{FA6EC1D5-941D-40BB-813B-76B84E99F7FD}"/>
    <dgm:cxn modelId="{3D6DEC16-8261-42FC-827B-2CFEDB41FAD9}" srcId="{4C700C66-A3B2-4991-BA22-1454555B2D68}" destId="{6E4DB4C8-F218-4390-98BA-3D7CF1A44063}" srcOrd="3" destOrd="0" parTransId="{404435D9-E0BA-4348-A535-D711E0FA56E2}" sibTransId="{3128F839-DC2E-45EA-A027-620D8F31AF71}"/>
    <dgm:cxn modelId="{267B2926-3A8D-4CCE-B8BA-9D6475116306}" type="presOf" srcId="{4C700C66-A3B2-4991-BA22-1454555B2D68}" destId="{42434805-C4E9-4381-9ED4-A1E720717557}" srcOrd="0" destOrd="0" presId="urn:microsoft.com/office/officeart/2005/8/layout/cycle6"/>
    <dgm:cxn modelId="{CD9D7794-6619-4EF3-B790-A5F7831E81E5}" type="presOf" srcId="{90297653-9E65-442B-A0AF-5591E2D51F5C}" destId="{7F6233BC-7B83-4A8C-81B4-76037B447A5E}" srcOrd="0" destOrd="0" presId="urn:microsoft.com/office/officeart/2005/8/layout/cycle6"/>
    <dgm:cxn modelId="{A34EA55D-0628-41D9-B860-4625D3233CEF}" type="presOf" srcId="{A5977E3D-FD6B-47E3-94DF-A48571D68CFE}" destId="{5F2846EE-C632-4B12-82C1-2F5BF626D623}" srcOrd="0" destOrd="0" presId="urn:microsoft.com/office/officeart/2005/8/layout/cycle6"/>
    <dgm:cxn modelId="{18CA580C-895C-494F-87E3-2A3A5A3B0195}" type="presOf" srcId="{87E27503-5D8A-4FC7-8716-54E7FCCBD5DF}" destId="{E1E5E2E8-E544-4B25-9EF4-D59066B88232}" srcOrd="0" destOrd="0" presId="urn:microsoft.com/office/officeart/2005/8/layout/cycle6"/>
    <dgm:cxn modelId="{F7E46F40-2750-4AD0-A39A-7557A00FC1BF}" type="presOf" srcId="{6E4DB4C8-F218-4390-98BA-3D7CF1A44063}" destId="{99365987-A7C4-4F6A-966F-894F9A6F2E7A}" srcOrd="0" destOrd="0" presId="urn:microsoft.com/office/officeart/2005/8/layout/cycle6"/>
    <dgm:cxn modelId="{9AF6C7F4-C3CE-4140-9F0D-4D47DF147650}" type="presOf" srcId="{2902F4A5-7C66-415B-B851-0573D3F8D85C}" destId="{0B099D48-9556-41D5-85E2-7617DE5841AC}" srcOrd="0" destOrd="0" presId="urn:microsoft.com/office/officeart/2005/8/layout/cycle6"/>
    <dgm:cxn modelId="{9EAA2502-C6D1-424E-AD59-77CB565CB92A}" type="presOf" srcId="{FA6EC1D5-941D-40BB-813B-76B84E99F7FD}" destId="{E3118355-98EB-4515-BD91-9DCC30062ADB}" srcOrd="0" destOrd="0" presId="urn:microsoft.com/office/officeart/2005/8/layout/cycle6"/>
    <dgm:cxn modelId="{A135CD39-3EBD-4DE8-8224-BD9837BE642F}" type="presOf" srcId="{46A0E5F1-D5A4-42B1-8718-22C921F8992C}" destId="{593F5EA2-4999-49BE-8ED4-545A8AE8D6B2}" srcOrd="0" destOrd="0" presId="urn:microsoft.com/office/officeart/2005/8/layout/cycle6"/>
    <dgm:cxn modelId="{9DA79668-73F3-48C6-BDA9-5BB489D0874A}" srcId="{4C700C66-A3B2-4991-BA22-1454555B2D68}" destId="{90297653-9E65-442B-A0AF-5591E2D51F5C}" srcOrd="1" destOrd="0" parTransId="{8046F8B0-2F27-4805-B6B6-E9D8C28DCA18}" sibTransId="{A5977E3D-FD6B-47E3-94DF-A48571D68CFE}"/>
    <dgm:cxn modelId="{AC746F09-C623-4982-8D55-60AF7ED8F3EE}" srcId="{4C700C66-A3B2-4991-BA22-1454555B2D68}" destId="{2902F4A5-7C66-415B-B851-0573D3F8D85C}" srcOrd="2" destOrd="0" parTransId="{7FFB92E1-5EE4-4C3B-9940-6E6EB5963556}" sibTransId="{46A0E5F1-D5A4-42B1-8718-22C921F8992C}"/>
    <dgm:cxn modelId="{CFA30493-0E6C-4324-A6F1-6581E4DE2C10}" srcId="{4C700C66-A3B2-4991-BA22-1454555B2D68}" destId="{DE5BAA83-9E1D-4285-BEE1-56B0721DA2DA}" srcOrd="4" destOrd="0" parTransId="{C9F0FA5C-9D5E-4B71-A703-1962B58C9662}" sibTransId="{87E27503-5D8A-4FC7-8716-54E7FCCBD5DF}"/>
    <dgm:cxn modelId="{5E55EC25-F5E0-45A1-A198-774D23FE7D88}" type="presParOf" srcId="{42434805-C4E9-4381-9ED4-A1E720717557}" destId="{61BBC939-DA26-448E-9B37-EE16B3465798}" srcOrd="0" destOrd="0" presId="urn:microsoft.com/office/officeart/2005/8/layout/cycle6"/>
    <dgm:cxn modelId="{8E9E0E3A-32E0-4346-BC0B-E9010AB19DDC}" type="presParOf" srcId="{42434805-C4E9-4381-9ED4-A1E720717557}" destId="{A7DD33E7-37C0-4018-8FFB-3AAE12DBC3B5}" srcOrd="1" destOrd="0" presId="urn:microsoft.com/office/officeart/2005/8/layout/cycle6"/>
    <dgm:cxn modelId="{2BEC39D4-F678-467F-AD3D-92A0A7F887FF}" type="presParOf" srcId="{42434805-C4E9-4381-9ED4-A1E720717557}" destId="{E3118355-98EB-4515-BD91-9DCC30062ADB}" srcOrd="2" destOrd="0" presId="urn:microsoft.com/office/officeart/2005/8/layout/cycle6"/>
    <dgm:cxn modelId="{2BC8B6D6-BA17-46C6-AA57-8B6BA83AD5BC}" type="presParOf" srcId="{42434805-C4E9-4381-9ED4-A1E720717557}" destId="{7F6233BC-7B83-4A8C-81B4-76037B447A5E}" srcOrd="3" destOrd="0" presId="urn:microsoft.com/office/officeart/2005/8/layout/cycle6"/>
    <dgm:cxn modelId="{3D10CF5E-4431-4737-900A-174473AB5A7A}" type="presParOf" srcId="{42434805-C4E9-4381-9ED4-A1E720717557}" destId="{F00DD258-115E-4BC9-9B05-CD6AA7BC6800}" srcOrd="4" destOrd="0" presId="urn:microsoft.com/office/officeart/2005/8/layout/cycle6"/>
    <dgm:cxn modelId="{9AB6498B-5183-4E47-8866-9752D3992F56}" type="presParOf" srcId="{42434805-C4E9-4381-9ED4-A1E720717557}" destId="{5F2846EE-C632-4B12-82C1-2F5BF626D623}" srcOrd="5" destOrd="0" presId="urn:microsoft.com/office/officeart/2005/8/layout/cycle6"/>
    <dgm:cxn modelId="{FDED58B1-5BD6-4CB1-ACAB-E2678E2EB355}" type="presParOf" srcId="{42434805-C4E9-4381-9ED4-A1E720717557}" destId="{0B099D48-9556-41D5-85E2-7617DE5841AC}" srcOrd="6" destOrd="0" presId="urn:microsoft.com/office/officeart/2005/8/layout/cycle6"/>
    <dgm:cxn modelId="{DDD6733D-A969-4894-AEB5-3F7E8839B255}" type="presParOf" srcId="{42434805-C4E9-4381-9ED4-A1E720717557}" destId="{CC76A8A7-ABC8-4A8A-88F0-6E7AD06D4C50}" srcOrd="7" destOrd="0" presId="urn:microsoft.com/office/officeart/2005/8/layout/cycle6"/>
    <dgm:cxn modelId="{C38B167A-90C0-4279-A0FA-47C41579D782}" type="presParOf" srcId="{42434805-C4E9-4381-9ED4-A1E720717557}" destId="{593F5EA2-4999-49BE-8ED4-545A8AE8D6B2}" srcOrd="8" destOrd="0" presId="urn:microsoft.com/office/officeart/2005/8/layout/cycle6"/>
    <dgm:cxn modelId="{3F4024D6-7CD3-484F-A3E1-3A7C28012329}" type="presParOf" srcId="{42434805-C4E9-4381-9ED4-A1E720717557}" destId="{99365987-A7C4-4F6A-966F-894F9A6F2E7A}" srcOrd="9" destOrd="0" presId="urn:microsoft.com/office/officeart/2005/8/layout/cycle6"/>
    <dgm:cxn modelId="{D5B6CF07-0D76-480C-9D78-780AB86D0979}" type="presParOf" srcId="{42434805-C4E9-4381-9ED4-A1E720717557}" destId="{33C5CD50-AD68-48FC-A437-A268BE7907D7}" srcOrd="10" destOrd="0" presId="urn:microsoft.com/office/officeart/2005/8/layout/cycle6"/>
    <dgm:cxn modelId="{DDF990C3-0C25-4644-AE78-15FAE4F4091E}" type="presParOf" srcId="{42434805-C4E9-4381-9ED4-A1E720717557}" destId="{709A8DBA-2D6D-43CE-A516-F8F97B77B8C9}" srcOrd="11" destOrd="0" presId="urn:microsoft.com/office/officeart/2005/8/layout/cycle6"/>
    <dgm:cxn modelId="{EA598966-A3B1-4337-A247-DBD76149C182}" type="presParOf" srcId="{42434805-C4E9-4381-9ED4-A1E720717557}" destId="{A46DE033-E54E-410D-B065-824C9206652A}" srcOrd="12" destOrd="0" presId="urn:microsoft.com/office/officeart/2005/8/layout/cycle6"/>
    <dgm:cxn modelId="{52358324-5CD5-4DA1-8F7B-367C859F2764}" type="presParOf" srcId="{42434805-C4E9-4381-9ED4-A1E720717557}" destId="{4703D43F-EC9B-4890-A72F-44E5B30A2DBA}" srcOrd="13" destOrd="0" presId="urn:microsoft.com/office/officeart/2005/8/layout/cycle6"/>
    <dgm:cxn modelId="{3494E788-49A1-46FB-913F-A1F0C8D387F2}" type="presParOf" srcId="{42434805-C4E9-4381-9ED4-A1E720717557}" destId="{E1E5E2E8-E544-4B25-9EF4-D59066B8823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E9406D-EF9B-A24C-94CA-8DC5FCE3D004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620F08-9CA8-9B41-BCBB-218039D51E44}">
      <dgm:prSet/>
      <dgm:spPr/>
      <dgm:t>
        <a:bodyPr/>
        <a:lstStyle/>
        <a:p>
          <a:pPr rtl="0"/>
          <a:r>
            <a:rPr lang="bg-BG" b="1" dirty="0" smtClean="0"/>
            <a:t>Пенсия - частично от государства </a:t>
          </a:r>
          <a:endParaRPr lang="bg-BG" b="1" dirty="0"/>
        </a:p>
      </dgm:t>
    </dgm:pt>
    <dgm:pt modelId="{E0163E0E-4E0A-4040-9298-4D5293A8B14B}" type="parTrans" cxnId="{86A2BB85-96D1-2E4E-B00F-EB9E985F91E4}">
      <dgm:prSet/>
      <dgm:spPr/>
      <dgm:t>
        <a:bodyPr/>
        <a:lstStyle/>
        <a:p>
          <a:endParaRPr lang="ru-RU"/>
        </a:p>
      </dgm:t>
    </dgm:pt>
    <dgm:pt modelId="{1F307BD9-621B-944F-88C1-3E94189D41B1}" type="sibTrans" cxnId="{86A2BB85-96D1-2E4E-B00F-EB9E985F91E4}">
      <dgm:prSet/>
      <dgm:spPr/>
      <dgm:t>
        <a:bodyPr/>
        <a:lstStyle/>
        <a:p>
          <a:endParaRPr lang="ru-RU"/>
        </a:p>
      </dgm:t>
    </dgm:pt>
    <dgm:pt modelId="{C3DB90E5-D611-C943-BDAA-A9146535C893}">
      <dgm:prSet/>
      <dgm:spPr/>
      <dgm:t>
        <a:bodyPr/>
        <a:lstStyle/>
        <a:p>
          <a:pPr rtl="0"/>
          <a:r>
            <a:rPr lang="ru-RU" b="1" dirty="0" smtClean="0"/>
            <a:t>Доход от сдачи жилья в аренду (жить на даче) – достойная прибавка к пенсии</a:t>
          </a:r>
          <a:endParaRPr lang="ru-RU" b="1" dirty="0"/>
        </a:p>
      </dgm:t>
    </dgm:pt>
    <dgm:pt modelId="{1DFD4F6A-C87B-4F4A-B9C7-BD17B0E1E353}" type="parTrans" cxnId="{B8825243-7430-9541-A38B-48C12635F0FF}">
      <dgm:prSet/>
      <dgm:spPr/>
      <dgm:t>
        <a:bodyPr/>
        <a:lstStyle/>
        <a:p>
          <a:endParaRPr lang="ru-RU"/>
        </a:p>
      </dgm:t>
    </dgm:pt>
    <dgm:pt modelId="{B09472BA-033D-7F4D-891C-37D8CE5AF102}" type="sibTrans" cxnId="{B8825243-7430-9541-A38B-48C12635F0FF}">
      <dgm:prSet/>
      <dgm:spPr/>
      <dgm:t>
        <a:bodyPr/>
        <a:lstStyle/>
        <a:p>
          <a:endParaRPr lang="ru-RU"/>
        </a:p>
      </dgm:t>
    </dgm:pt>
    <dgm:pt modelId="{F4DD7380-84C9-4713-A4F6-4644F205A077}">
      <dgm:prSet custT="1"/>
      <dgm:spPr/>
      <dgm:t>
        <a:bodyPr/>
        <a:lstStyle/>
        <a:p>
          <a:pPr rtl="0"/>
          <a:r>
            <a:rPr lang="ru-RU" sz="1300" b="1" dirty="0" smtClean="0"/>
            <a:t>Пенсия - частично из тех средств, которые откладывал на пенсию себе сам в течение всей жизни</a:t>
          </a:r>
          <a:endParaRPr lang="ru-RU" sz="1300" b="1" dirty="0"/>
        </a:p>
      </dgm:t>
    </dgm:pt>
    <dgm:pt modelId="{2E1B3241-AFA6-487E-B534-7AC935D15F76}" type="parTrans" cxnId="{A1E5693A-8DF7-4DED-BE57-513B9A1B6DC3}">
      <dgm:prSet/>
      <dgm:spPr/>
      <dgm:t>
        <a:bodyPr/>
        <a:lstStyle/>
        <a:p>
          <a:endParaRPr lang="ru-RU"/>
        </a:p>
      </dgm:t>
    </dgm:pt>
    <dgm:pt modelId="{4A4FE9E0-9411-4E50-85D0-B9D5C3C506C3}" type="sibTrans" cxnId="{A1E5693A-8DF7-4DED-BE57-513B9A1B6DC3}">
      <dgm:prSet/>
      <dgm:spPr/>
      <dgm:t>
        <a:bodyPr/>
        <a:lstStyle/>
        <a:p>
          <a:endParaRPr lang="ru-RU"/>
        </a:p>
      </dgm:t>
    </dgm:pt>
    <dgm:pt modelId="{A9032D5A-42E9-4FED-BA6A-1869A45E0A48}" type="pres">
      <dgm:prSet presAssocID="{39E9406D-EF9B-A24C-94CA-8DC5FCE3D00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A7A44-3A45-4007-A07C-54AD2B58DA48}" type="pres">
      <dgm:prSet presAssocID="{39E9406D-EF9B-A24C-94CA-8DC5FCE3D004}" presName="wedge1" presStyleLbl="node1" presStyleIdx="0" presStyleCnt="3"/>
      <dgm:spPr/>
      <dgm:t>
        <a:bodyPr/>
        <a:lstStyle/>
        <a:p>
          <a:endParaRPr lang="ru-RU"/>
        </a:p>
      </dgm:t>
    </dgm:pt>
    <dgm:pt modelId="{FBD8D3BA-E7B6-4D88-920F-6F5C703BBA0C}" type="pres">
      <dgm:prSet presAssocID="{39E9406D-EF9B-A24C-94CA-8DC5FCE3D004}" presName="dummy1a" presStyleCnt="0"/>
      <dgm:spPr/>
      <dgm:t>
        <a:bodyPr/>
        <a:lstStyle/>
        <a:p>
          <a:endParaRPr lang="ru-RU"/>
        </a:p>
      </dgm:t>
    </dgm:pt>
    <dgm:pt modelId="{7E835EAC-4694-45C4-95FD-BCDC9E99D918}" type="pres">
      <dgm:prSet presAssocID="{39E9406D-EF9B-A24C-94CA-8DC5FCE3D004}" presName="dummy1b" presStyleCnt="0"/>
      <dgm:spPr/>
      <dgm:t>
        <a:bodyPr/>
        <a:lstStyle/>
        <a:p>
          <a:endParaRPr lang="ru-RU"/>
        </a:p>
      </dgm:t>
    </dgm:pt>
    <dgm:pt modelId="{545114BB-6840-4691-B8A7-B48CF5DB11AB}" type="pres">
      <dgm:prSet presAssocID="{39E9406D-EF9B-A24C-94CA-8DC5FCE3D00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513C7-6AE9-41B5-A8D4-34737C78B9AE}" type="pres">
      <dgm:prSet presAssocID="{39E9406D-EF9B-A24C-94CA-8DC5FCE3D004}" presName="wedge2" presStyleLbl="node1" presStyleIdx="1" presStyleCnt="3"/>
      <dgm:spPr/>
      <dgm:t>
        <a:bodyPr/>
        <a:lstStyle/>
        <a:p>
          <a:endParaRPr lang="ru-RU"/>
        </a:p>
      </dgm:t>
    </dgm:pt>
    <dgm:pt modelId="{6116030A-0A76-4D50-9014-2FE891B708F3}" type="pres">
      <dgm:prSet presAssocID="{39E9406D-EF9B-A24C-94CA-8DC5FCE3D004}" presName="dummy2a" presStyleCnt="0"/>
      <dgm:spPr/>
      <dgm:t>
        <a:bodyPr/>
        <a:lstStyle/>
        <a:p>
          <a:endParaRPr lang="ru-RU"/>
        </a:p>
      </dgm:t>
    </dgm:pt>
    <dgm:pt modelId="{A8CC0FF5-8ECC-4E1C-A385-2345D8863557}" type="pres">
      <dgm:prSet presAssocID="{39E9406D-EF9B-A24C-94CA-8DC5FCE3D004}" presName="dummy2b" presStyleCnt="0"/>
      <dgm:spPr/>
      <dgm:t>
        <a:bodyPr/>
        <a:lstStyle/>
        <a:p>
          <a:endParaRPr lang="ru-RU"/>
        </a:p>
      </dgm:t>
    </dgm:pt>
    <dgm:pt modelId="{5D777396-04FE-4DE1-B064-FFE26ECBFA0F}" type="pres">
      <dgm:prSet presAssocID="{39E9406D-EF9B-A24C-94CA-8DC5FCE3D00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3C530-1C29-4F59-9571-B59E3272776E}" type="pres">
      <dgm:prSet presAssocID="{39E9406D-EF9B-A24C-94CA-8DC5FCE3D004}" presName="wedge3" presStyleLbl="node1" presStyleIdx="2" presStyleCnt="3" custLinFactNeighborX="-24" custLinFactNeighborY="-496"/>
      <dgm:spPr/>
      <dgm:t>
        <a:bodyPr/>
        <a:lstStyle/>
        <a:p>
          <a:endParaRPr lang="ru-RU"/>
        </a:p>
      </dgm:t>
    </dgm:pt>
    <dgm:pt modelId="{49A5C17A-98F5-4037-9F44-72E7298D2D91}" type="pres">
      <dgm:prSet presAssocID="{39E9406D-EF9B-A24C-94CA-8DC5FCE3D004}" presName="dummy3a" presStyleCnt="0"/>
      <dgm:spPr/>
      <dgm:t>
        <a:bodyPr/>
        <a:lstStyle/>
        <a:p>
          <a:endParaRPr lang="ru-RU"/>
        </a:p>
      </dgm:t>
    </dgm:pt>
    <dgm:pt modelId="{957DFB63-9F04-4142-8911-63573E60534E}" type="pres">
      <dgm:prSet presAssocID="{39E9406D-EF9B-A24C-94CA-8DC5FCE3D004}" presName="dummy3b" presStyleCnt="0"/>
      <dgm:spPr/>
      <dgm:t>
        <a:bodyPr/>
        <a:lstStyle/>
        <a:p>
          <a:endParaRPr lang="ru-RU"/>
        </a:p>
      </dgm:t>
    </dgm:pt>
    <dgm:pt modelId="{30BEBC68-0384-4A43-B5AE-81594D41FDF2}" type="pres">
      <dgm:prSet presAssocID="{39E9406D-EF9B-A24C-94CA-8DC5FCE3D00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018F2-49D2-49D0-8C1E-9405F2973FDE}" type="pres">
      <dgm:prSet presAssocID="{1F307BD9-621B-944F-88C1-3E94189D41B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5AEA9A7-549B-49D0-A559-5624444EF743}" type="pres">
      <dgm:prSet presAssocID="{B09472BA-033D-7F4D-891C-37D8CE5AF102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89EF6C6A-2A34-407F-AFFB-A602E61262AC}" type="pres">
      <dgm:prSet presAssocID="{4A4FE9E0-9411-4E50-85D0-B9D5C3C506C3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823306A9-B924-4EDA-97C3-DB8ECB8F2951}" type="presOf" srcId="{C3DB90E5-D611-C943-BDAA-A9146535C893}" destId="{C03513C7-6AE9-41B5-A8D4-34737C78B9AE}" srcOrd="0" destOrd="0" presId="urn:microsoft.com/office/officeart/2005/8/layout/cycle8"/>
    <dgm:cxn modelId="{DD05E327-E17C-4513-9237-CDFC847C610D}" type="presOf" srcId="{F4DD7380-84C9-4713-A4F6-4644F205A077}" destId="{31F3C530-1C29-4F59-9571-B59E3272776E}" srcOrd="0" destOrd="0" presId="urn:microsoft.com/office/officeart/2005/8/layout/cycle8"/>
    <dgm:cxn modelId="{B8825243-7430-9541-A38B-48C12635F0FF}" srcId="{39E9406D-EF9B-A24C-94CA-8DC5FCE3D004}" destId="{C3DB90E5-D611-C943-BDAA-A9146535C893}" srcOrd="1" destOrd="0" parTransId="{1DFD4F6A-C87B-4F4A-B9C7-BD17B0E1E353}" sibTransId="{B09472BA-033D-7F4D-891C-37D8CE5AF102}"/>
    <dgm:cxn modelId="{86A2BB85-96D1-2E4E-B00F-EB9E985F91E4}" srcId="{39E9406D-EF9B-A24C-94CA-8DC5FCE3D004}" destId="{DE620F08-9CA8-9B41-BCBB-218039D51E44}" srcOrd="0" destOrd="0" parTransId="{E0163E0E-4E0A-4040-9298-4D5293A8B14B}" sibTransId="{1F307BD9-621B-944F-88C1-3E94189D41B1}"/>
    <dgm:cxn modelId="{8AF31665-38D5-48D2-8B43-3FE20302F01A}" type="presOf" srcId="{DE620F08-9CA8-9B41-BCBB-218039D51E44}" destId="{B73A7A44-3A45-4007-A07C-54AD2B58DA48}" srcOrd="0" destOrd="0" presId="urn:microsoft.com/office/officeart/2005/8/layout/cycle8"/>
    <dgm:cxn modelId="{E03985A2-DC5D-4F19-AD97-E32A6F59EDA9}" type="presOf" srcId="{DE620F08-9CA8-9B41-BCBB-218039D51E44}" destId="{545114BB-6840-4691-B8A7-B48CF5DB11AB}" srcOrd="1" destOrd="0" presId="urn:microsoft.com/office/officeart/2005/8/layout/cycle8"/>
    <dgm:cxn modelId="{8C0FA82F-1B6B-4226-8D24-69FA382D003A}" type="presOf" srcId="{F4DD7380-84C9-4713-A4F6-4644F205A077}" destId="{30BEBC68-0384-4A43-B5AE-81594D41FDF2}" srcOrd="1" destOrd="0" presId="urn:microsoft.com/office/officeart/2005/8/layout/cycle8"/>
    <dgm:cxn modelId="{04B2A83F-423F-43D0-9F5D-2ED8738F1384}" type="presOf" srcId="{C3DB90E5-D611-C943-BDAA-A9146535C893}" destId="{5D777396-04FE-4DE1-B064-FFE26ECBFA0F}" srcOrd="1" destOrd="0" presId="urn:microsoft.com/office/officeart/2005/8/layout/cycle8"/>
    <dgm:cxn modelId="{A1E5693A-8DF7-4DED-BE57-513B9A1B6DC3}" srcId="{39E9406D-EF9B-A24C-94CA-8DC5FCE3D004}" destId="{F4DD7380-84C9-4713-A4F6-4644F205A077}" srcOrd="2" destOrd="0" parTransId="{2E1B3241-AFA6-487E-B534-7AC935D15F76}" sibTransId="{4A4FE9E0-9411-4E50-85D0-B9D5C3C506C3}"/>
    <dgm:cxn modelId="{89D5CD1D-FDA7-4ABE-BEF2-47ED86ADAF4A}" type="presOf" srcId="{39E9406D-EF9B-A24C-94CA-8DC5FCE3D004}" destId="{A9032D5A-42E9-4FED-BA6A-1869A45E0A48}" srcOrd="0" destOrd="0" presId="urn:microsoft.com/office/officeart/2005/8/layout/cycle8"/>
    <dgm:cxn modelId="{83FE3D76-3CC0-4878-ACF2-7B06D448DD70}" type="presParOf" srcId="{A9032D5A-42E9-4FED-BA6A-1869A45E0A48}" destId="{B73A7A44-3A45-4007-A07C-54AD2B58DA48}" srcOrd="0" destOrd="0" presId="urn:microsoft.com/office/officeart/2005/8/layout/cycle8"/>
    <dgm:cxn modelId="{4A7F88E0-4142-474D-8199-0487EB651D0A}" type="presParOf" srcId="{A9032D5A-42E9-4FED-BA6A-1869A45E0A48}" destId="{FBD8D3BA-E7B6-4D88-920F-6F5C703BBA0C}" srcOrd="1" destOrd="0" presId="urn:microsoft.com/office/officeart/2005/8/layout/cycle8"/>
    <dgm:cxn modelId="{E15A7FB2-2310-491D-8283-73B1545714A0}" type="presParOf" srcId="{A9032D5A-42E9-4FED-BA6A-1869A45E0A48}" destId="{7E835EAC-4694-45C4-95FD-BCDC9E99D918}" srcOrd="2" destOrd="0" presId="urn:microsoft.com/office/officeart/2005/8/layout/cycle8"/>
    <dgm:cxn modelId="{3689C81A-0729-460C-BCD2-A17DB167FEC3}" type="presParOf" srcId="{A9032D5A-42E9-4FED-BA6A-1869A45E0A48}" destId="{545114BB-6840-4691-B8A7-B48CF5DB11AB}" srcOrd="3" destOrd="0" presId="urn:microsoft.com/office/officeart/2005/8/layout/cycle8"/>
    <dgm:cxn modelId="{EAF4D360-2046-4D78-AB8B-FFC5A2F4A3D1}" type="presParOf" srcId="{A9032D5A-42E9-4FED-BA6A-1869A45E0A48}" destId="{C03513C7-6AE9-41B5-A8D4-34737C78B9AE}" srcOrd="4" destOrd="0" presId="urn:microsoft.com/office/officeart/2005/8/layout/cycle8"/>
    <dgm:cxn modelId="{BDF70AD5-48F5-4D88-A06C-542E8BF1A5DC}" type="presParOf" srcId="{A9032D5A-42E9-4FED-BA6A-1869A45E0A48}" destId="{6116030A-0A76-4D50-9014-2FE891B708F3}" srcOrd="5" destOrd="0" presId="urn:microsoft.com/office/officeart/2005/8/layout/cycle8"/>
    <dgm:cxn modelId="{7D0F0509-E03F-40C8-8D64-5A17D54511D5}" type="presParOf" srcId="{A9032D5A-42E9-4FED-BA6A-1869A45E0A48}" destId="{A8CC0FF5-8ECC-4E1C-A385-2345D8863557}" srcOrd="6" destOrd="0" presId="urn:microsoft.com/office/officeart/2005/8/layout/cycle8"/>
    <dgm:cxn modelId="{1B200053-828E-4DFF-9E78-A9352803BBBD}" type="presParOf" srcId="{A9032D5A-42E9-4FED-BA6A-1869A45E0A48}" destId="{5D777396-04FE-4DE1-B064-FFE26ECBFA0F}" srcOrd="7" destOrd="0" presId="urn:microsoft.com/office/officeart/2005/8/layout/cycle8"/>
    <dgm:cxn modelId="{29F44C67-3FA6-42D1-858D-136503CB8BAE}" type="presParOf" srcId="{A9032D5A-42E9-4FED-BA6A-1869A45E0A48}" destId="{31F3C530-1C29-4F59-9571-B59E3272776E}" srcOrd="8" destOrd="0" presId="urn:microsoft.com/office/officeart/2005/8/layout/cycle8"/>
    <dgm:cxn modelId="{491FA253-A705-4669-B14C-A3FD28AB27FE}" type="presParOf" srcId="{A9032D5A-42E9-4FED-BA6A-1869A45E0A48}" destId="{49A5C17A-98F5-4037-9F44-72E7298D2D91}" srcOrd="9" destOrd="0" presId="urn:microsoft.com/office/officeart/2005/8/layout/cycle8"/>
    <dgm:cxn modelId="{282F8A0A-8489-462B-B517-5DC0028BCE8B}" type="presParOf" srcId="{A9032D5A-42E9-4FED-BA6A-1869A45E0A48}" destId="{957DFB63-9F04-4142-8911-63573E60534E}" srcOrd="10" destOrd="0" presId="urn:microsoft.com/office/officeart/2005/8/layout/cycle8"/>
    <dgm:cxn modelId="{40F4C31F-B954-4610-B45D-5645771F0898}" type="presParOf" srcId="{A9032D5A-42E9-4FED-BA6A-1869A45E0A48}" destId="{30BEBC68-0384-4A43-B5AE-81594D41FDF2}" srcOrd="11" destOrd="0" presId="urn:microsoft.com/office/officeart/2005/8/layout/cycle8"/>
    <dgm:cxn modelId="{BAA3CCFB-8641-4A1E-9E2E-89CA28CD9E1E}" type="presParOf" srcId="{A9032D5A-42E9-4FED-BA6A-1869A45E0A48}" destId="{E87018F2-49D2-49D0-8C1E-9405F2973FDE}" srcOrd="12" destOrd="0" presId="urn:microsoft.com/office/officeart/2005/8/layout/cycle8"/>
    <dgm:cxn modelId="{2D745663-0D27-4CF3-B907-9B43815AFF38}" type="presParOf" srcId="{A9032D5A-42E9-4FED-BA6A-1869A45E0A48}" destId="{45AEA9A7-549B-49D0-A559-5624444EF743}" srcOrd="13" destOrd="0" presId="urn:microsoft.com/office/officeart/2005/8/layout/cycle8"/>
    <dgm:cxn modelId="{E390702F-A2C1-442A-81A3-1F97AE28B012}" type="presParOf" srcId="{A9032D5A-42E9-4FED-BA6A-1869A45E0A48}" destId="{89EF6C6A-2A34-407F-AFFB-A602E61262A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211230-2872-AC41-8E34-2EE11D28B9F2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4073E9-C127-C549-87B4-60448C27BE71}">
      <dgm:prSet custT="1"/>
      <dgm:spPr/>
      <dgm:t>
        <a:bodyPr/>
        <a:lstStyle/>
        <a:p>
          <a:pPr rtl="0"/>
          <a:r>
            <a:rPr lang="ru-RU" sz="1300" b="1" dirty="0" smtClean="0"/>
            <a:t>Жизнь и здоровье</a:t>
          </a:r>
          <a:endParaRPr lang="ru-RU" sz="1300" b="1" dirty="0"/>
        </a:p>
      </dgm:t>
    </dgm:pt>
    <dgm:pt modelId="{C6D03219-079A-EC40-8300-61805DC6881A}" type="parTrans" cxnId="{0AD42F7B-8335-144E-9970-CA2BF36EAF93}">
      <dgm:prSet/>
      <dgm:spPr/>
      <dgm:t>
        <a:bodyPr/>
        <a:lstStyle/>
        <a:p>
          <a:endParaRPr lang="ru-RU"/>
        </a:p>
      </dgm:t>
    </dgm:pt>
    <dgm:pt modelId="{0881574C-9AF4-8645-AC56-63C710E5666C}" type="sibTrans" cxnId="{0AD42F7B-8335-144E-9970-CA2BF36EAF93}">
      <dgm:prSet/>
      <dgm:spPr/>
      <dgm:t>
        <a:bodyPr/>
        <a:lstStyle/>
        <a:p>
          <a:endParaRPr lang="ru-RU"/>
        </a:p>
      </dgm:t>
    </dgm:pt>
    <dgm:pt modelId="{B728C6EB-BF3F-4313-B81C-D4834426BA0F}">
      <dgm:prSet custT="1"/>
      <dgm:spPr/>
      <dgm:t>
        <a:bodyPr/>
        <a:lstStyle/>
        <a:p>
          <a:pPr rtl="0"/>
          <a:r>
            <a:rPr lang="ru-RU" sz="1300" b="1" dirty="0" smtClean="0"/>
            <a:t>Ответственность владельцев транспортных средств (ОСАГО)</a:t>
          </a:r>
          <a:endParaRPr lang="ru-RU" sz="1300" b="1" dirty="0"/>
        </a:p>
      </dgm:t>
    </dgm:pt>
    <dgm:pt modelId="{7FBB5D3A-EB7D-43F9-A446-B8B75D4E20B5}" type="parTrans" cxnId="{D34FDA67-8759-4BA9-9479-3D9F760AC073}">
      <dgm:prSet/>
      <dgm:spPr/>
      <dgm:t>
        <a:bodyPr/>
        <a:lstStyle/>
        <a:p>
          <a:endParaRPr lang="ru-RU"/>
        </a:p>
      </dgm:t>
    </dgm:pt>
    <dgm:pt modelId="{E9B1AE91-0FB1-4C52-891E-1A9051E6BD76}" type="sibTrans" cxnId="{D34FDA67-8759-4BA9-9479-3D9F760AC073}">
      <dgm:prSet/>
      <dgm:spPr/>
      <dgm:t>
        <a:bodyPr/>
        <a:lstStyle/>
        <a:p>
          <a:endParaRPr lang="ru-RU"/>
        </a:p>
      </dgm:t>
    </dgm:pt>
    <dgm:pt modelId="{106FA3CA-0657-44C3-8D39-B9B89F578EDC}">
      <dgm:prSet custT="1"/>
      <dgm:spPr/>
      <dgm:t>
        <a:bodyPr/>
        <a:lstStyle/>
        <a:p>
          <a:pPr rtl="0"/>
          <a:r>
            <a:rPr lang="ru-RU" sz="1300" b="1" dirty="0" smtClean="0"/>
            <a:t>Имущество (квартира, автомобиль (каско))</a:t>
          </a:r>
          <a:endParaRPr lang="ru-RU" sz="1300" b="1" dirty="0"/>
        </a:p>
      </dgm:t>
    </dgm:pt>
    <dgm:pt modelId="{B17951F5-494D-4AA3-ADC3-DC864AF09E25}" type="parTrans" cxnId="{3608B686-B34F-4F81-99C1-0CEA62CB6C9A}">
      <dgm:prSet/>
      <dgm:spPr/>
      <dgm:t>
        <a:bodyPr/>
        <a:lstStyle/>
        <a:p>
          <a:endParaRPr lang="ru-RU"/>
        </a:p>
      </dgm:t>
    </dgm:pt>
    <dgm:pt modelId="{BAA3C598-5184-4F70-95DE-77D57180B3DF}" type="sibTrans" cxnId="{3608B686-B34F-4F81-99C1-0CEA62CB6C9A}">
      <dgm:prSet/>
      <dgm:spPr/>
      <dgm:t>
        <a:bodyPr/>
        <a:lstStyle/>
        <a:p>
          <a:endParaRPr lang="ru-RU"/>
        </a:p>
      </dgm:t>
    </dgm:pt>
    <dgm:pt modelId="{78F8F779-A246-43B1-93BD-13D4B6FEA5A6}" type="pres">
      <dgm:prSet presAssocID="{27211230-2872-AC41-8E34-2EE11D28B9F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1B4A6-02F4-4A1E-8841-709F8C969C99}" type="pres">
      <dgm:prSet presAssocID="{27211230-2872-AC41-8E34-2EE11D28B9F2}" presName="wedge1" presStyleLbl="node1" presStyleIdx="0" presStyleCnt="3"/>
      <dgm:spPr/>
      <dgm:t>
        <a:bodyPr/>
        <a:lstStyle/>
        <a:p>
          <a:endParaRPr lang="ru-RU"/>
        </a:p>
      </dgm:t>
    </dgm:pt>
    <dgm:pt modelId="{C4A80FAF-D626-4D91-B9F1-87F02B663665}" type="pres">
      <dgm:prSet presAssocID="{27211230-2872-AC41-8E34-2EE11D28B9F2}" presName="dummy1a" presStyleCnt="0"/>
      <dgm:spPr/>
      <dgm:t>
        <a:bodyPr/>
        <a:lstStyle/>
        <a:p>
          <a:endParaRPr lang="ru-RU"/>
        </a:p>
      </dgm:t>
    </dgm:pt>
    <dgm:pt modelId="{804C5739-1E78-4625-891D-FA3AEA3D5F7D}" type="pres">
      <dgm:prSet presAssocID="{27211230-2872-AC41-8E34-2EE11D28B9F2}" presName="dummy1b" presStyleCnt="0"/>
      <dgm:spPr/>
      <dgm:t>
        <a:bodyPr/>
        <a:lstStyle/>
        <a:p>
          <a:endParaRPr lang="ru-RU"/>
        </a:p>
      </dgm:t>
    </dgm:pt>
    <dgm:pt modelId="{9C80E3C2-E4BD-4BDB-9D81-C0C89248A671}" type="pres">
      <dgm:prSet presAssocID="{27211230-2872-AC41-8E34-2EE11D28B9F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0EC4-243B-4503-BE6D-1D3C3E7A10B1}" type="pres">
      <dgm:prSet presAssocID="{27211230-2872-AC41-8E34-2EE11D28B9F2}" presName="wedge2" presStyleLbl="node1" presStyleIdx="1" presStyleCnt="3"/>
      <dgm:spPr/>
      <dgm:t>
        <a:bodyPr/>
        <a:lstStyle/>
        <a:p>
          <a:endParaRPr lang="ru-RU"/>
        </a:p>
      </dgm:t>
    </dgm:pt>
    <dgm:pt modelId="{5E40AEB3-6ADC-49F1-828A-23D672588E29}" type="pres">
      <dgm:prSet presAssocID="{27211230-2872-AC41-8E34-2EE11D28B9F2}" presName="dummy2a" presStyleCnt="0"/>
      <dgm:spPr/>
      <dgm:t>
        <a:bodyPr/>
        <a:lstStyle/>
        <a:p>
          <a:endParaRPr lang="ru-RU"/>
        </a:p>
      </dgm:t>
    </dgm:pt>
    <dgm:pt modelId="{5272448D-C165-4AF2-865C-EEE4930E3A65}" type="pres">
      <dgm:prSet presAssocID="{27211230-2872-AC41-8E34-2EE11D28B9F2}" presName="dummy2b" presStyleCnt="0"/>
      <dgm:spPr/>
      <dgm:t>
        <a:bodyPr/>
        <a:lstStyle/>
        <a:p>
          <a:endParaRPr lang="ru-RU"/>
        </a:p>
      </dgm:t>
    </dgm:pt>
    <dgm:pt modelId="{64F39BE6-3FD8-4A10-B7D7-35D48F46BBBD}" type="pres">
      <dgm:prSet presAssocID="{27211230-2872-AC41-8E34-2EE11D28B9F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54993-3A73-4F2B-A2E8-85469822426C}" type="pres">
      <dgm:prSet presAssocID="{27211230-2872-AC41-8E34-2EE11D28B9F2}" presName="wedge3" presStyleLbl="node1" presStyleIdx="2" presStyleCnt="3"/>
      <dgm:spPr/>
      <dgm:t>
        <a:bodyPr/>
        <a:lstStyle/>
        <a:p>
          <a:endParaRPr lang="ru-RU"/>
        </a:p>
      </dgm:t>
    </dgm:pt>
    <dgm:pt modelId="{801222EC-04B7-4780-8379-8A671D674DEE}" type="pres">
      <dgm:prSet presAssocID="{27211230-2872-AC41-8E34-2EE11D28B9F2}" presName="dummy3a" presStyleCnt="0"/>
      <dgm:spPr/>
      <dgm:t>
        <a:bodyPr/>
        <a:lstStyle/>
        <a:p>
          <a:endParaRPr lang="ru-RU"/>
        </a:p>
      </dgm:t>
    </dgm:pt>
    <dgm:pt modelId="{C9805376-15E9-427A-86CD-13A588DC8A48}" type="pres">
      <dgm:prSet presAssocID="{27211230-2872-AC41-8E34-2EE11D28B9F2}" presName="dummy3b" presStyleCnt="0"/>
      <dgm:spPr/>
      <dgm:t>
        <a:bodyPr/>
        <a:lstStyle/>
        <a:p>
          <a:endParaRPr lang="ru-RU"/>
        </a:p>
      </dgm:t>
    </dgm:pt>
    <dgm:pt modelId="{CDA65F6F-F288-4157-A89C-740A92F26F05}" type="pres">
      <dgm:prSet presAssocID="{27211230-2872-AC41-8E34-2EE11D28B9F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722-FF47-428E-900B-75D38176F4B6}" type="pres">
      <dgm:prSet presAssocID="{0881574C-9AF4-8645-AC56-63C710E5666C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71662B4A-526C-492B-B60D-D5DCFA9DE536}" type="pres">
      <dgm:prSet presAssocID="{E9B1AE91-0FB1-4C52-891E-1A9051E6BD76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02F80C00-BD76-4F48-9EDF-7124A44280EC}" type="pres">
      <dgm:prSet presAssocID="{BAA3C598-5184-4F70-95DE-77D57180B3DF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A78750B8-B0D3-4F31-9C78-148B6A5EF9EE}" type="presOf" srcId="{27211230-2872-AC41-8E34-2EE11D28B9F2}" destId="{78F8F779-A246-43B1-93BD-13D4B6FEA5A6}" srcOrd="0" destOrd="0" presId="urn:microsoft.com/office/officeart/2005/8/layout/cycle8"/>
    <dgm:cxn modelId="{97555E49-D860-4A01-9284-0D9371CB3DB2}" type="presOf" srcId="{106FA3CA-0657-44C3-8D39-B9B89F578EDC}" destId="{A2554993-3A73-4F2B-A2E8-85469822426C}" srcOrd="0" destOrd="0" presId="urn:microsoft.com/office/officeart/2005/8/layout/cycle8"/>
    <dgm:cxn modelId="{6AA5F681-7869-4586-A6BF-21633367410B}" type="presOf" srcId="{B728C6EB-BF3F-4313-B81C-D4834426BA0F}" destId="{F4EE0EC4-243B-4503-BE6D-1D3C3E7A10B1}" srcOrd="0" destOrd="0" presId="urn:microsoft.com/office/officeart/2005/8/layout/cycle8"/>
    <dgm:cxn modelId="{B3C7D4A8-7A2B-4AF7-99F8-656D29FAD438}" type="presOf" srcId="{9F4073E9-C127-C549-87B4-60448C27BE71}" destId="{DC51B4A6-02F4-4A1E-8841-709F8C969C99}" srcOrd="0" destOrd="0" presId="urn:microsoft.com/office/officeart/2005/8/layout/cycle8"/>
    <dgm:cxn modelId="{3608B686-B34F-4F81-99C1-0CEA62CB6C9A}" srcId="{27211230-2872-AC41-8E34-2EE11D28B9F2}" destId="{106FA3CA-0657-44C3-8D39-B9B89F578EDC}" srcOrd="2" destOrd="0" parTransId="{B17951F5-494D-4AA3-ADC3-DC864AF09E25}" sibTransId="{BAA3C598-5184-4F70-95DE-77D57180B3DF}"/>
    <dgm:cxn modelId="{D34FDA67-8759-4BA9-9479-3D9F760AC073}" srcId="{27211230-2872-AC41-8E34-2EE11D28B9F2}" destId="{B728C6EB-BF3F-4313-B81C-D4834426BA0F}" srcOrd="1" destOrd="0" parTransId="{7FBB5D3A-EB7D-43F9-A446-B8B75D4E20B5}" sibTransId="{E9B1AE91-0FB1-4C52-891E-1A9051E6BD76}"/>
    <dgm:cxn modelId="{04DD6E1D-878D-4FA1-B4D5-B280CC55208C}" type="presOf" srcId="{B728C6EB-BF3F-4313-B81C-D4834426BA0F}" destId="{64F39BE6-3FD8-4A10-B7D7-35D48F46BBBD}" srcOrd="1" destOrd="0" presId="urn:microsoft.com/office/officeart/2005/8/layout/cycle8"/>
    <dgm:cxn modelId="{0AD42F7B-8335-144E-9970-CA2BF36EAF93}" srcId="{27211230-2872-AC41-8E34-2EE11D28B9F2}" destId="{9F4073E9-C127-C549-87B4-60448C27BE71}" srcOrd="0" destOrd="0" parTransId="{C6D03219-079A-EC40-8300-61805DC6881A}" sibTransId="{0881574C-9AF4-8645-AC56-63C710E5666C}"/>
    <dgm:cxn modelId="{F488E3AF-9750-4EE8-B619-CEB9CF386681}" type="presOf" srcId="{9F4073E9-C127-C549-87B4-60448C27BE71}" destId="{9C80E3C2-E4BD-4BDB-9D81-C0C89248A671}" srcOrd="1" destOrd="0" presId="urn:microsoft.com/office/officeart/2005/8/layout/cycle8"/>
    <dgm:cxn modelId="{8E171D3F-C138-461E-B15D-A66532C1568E}" type="presOf" srcId="{106FA3CA-0657-44C3-8D39-B9B89F578EDC}" destId="{CDA65F6F-F288-4157-A89C-740A92F26F05}" srcOrd="1" destOrd="0" presId="urn:microsoft.com/office/officeart/2005/8/layout/cycle8"/>
    <dgm:cxn modelId="{083717DA-70D2-479F-85BF-DD8AE472465B}" type="presParOf" srcId="{78F8F779-A246-43B1-93BD-13D4B6FEA5A6}" destId="{DC51B4A6-02F4-4A1E-8841-709F8C969C99}" srcOrd="0" destOrd="0" presId="urn:microsoft.com/office/officeart/2005/8/layout/cycle8"/>
    <dgm:cxn modelId="{FD77D506-3EB7-4F0F-8317-E1211DC7439F}" type="presParOf" srcId="{78F8F779-A246-43B1-93BD-13D4B6FEA5A6}" destId="{C4A80FAF-D626-4D91-B9F1-87F02B663665}" srcOrd="1" destOrd="0" presId="urn:microsoft.com/office/officeart/2005/8/layout/cycle8"/>
    <dgm:cxn modelId="{00889DA9-0465-4C42-926D-81BEB8766665}" type="presParOf" srcId="{78F8F779-A246-43B1-93BD-13D4B6FEA5A6}" destId="{804C5739-1E78-4625-891D-FA3AEA3D5F7D}" srcOrd="2" destOrd="0" presId="urn:microsoft.com/office/officeart/2005/8/layout/cycle8"/>
    <dgm:cxn modelId="{C99D715F-D216-4DCD-A109-A74F198C0132}" type="presParOf" srcId="{78F8F779-A246-43B1-93BD-13D4B6FEA5A6}" destId="{9C80E3C2-E4BD-4BDB-9D81-C0C89248A671}" srcOrd="3" destOrd="0" presId="urn:microsoft.com/office/officeart/2005/8/layout/cycle8"/>
    <dgm:cxn modelId="{7027365D-D14D-4EDA-A5BB-DCF4B087183A}" type="presParOf" srcId="{78F8F779-A246-43B1-93BD-13D4B6FEA5A6}" destId="{F4EE0EC4-243B-4503-BE6D-1D3C3E7A10B1}" srcOrd="4" destOrd="0" presId="urn:microsoft.com/office/officeart/2005/8/layout/cycle8"/>
    <dgm:cxn modelId="{88B34168-4A00-4CDD-885D-E6AE168A274E}" type="presParOf" srcId="{78F8F779-A246-43B1-93BD-13D4B6FEA5A6}" destId="{5E40AEB3-6ADC-49F1-828A-23D672588E29}" srcOrd="5" destOrd="0" presId="urn:microsoft.com/office/officeart/2005/8/layout/cycle8"/>
    <dgm:cxn modelId="{FC4CD8A9-2770-446A-A88E-2C126DEE3CC1}" type="presParOf" srcId="{78F8F779-A246-43B1-93BD-13D4B6FEA5A6}" destId="{5272448D-C165-4AF2-865C-EEE4930E3A65}" srcOrd="6" destOrd="0" presId="urn:microsoft.com/office/officeart/2005/8/layout/cycle8"/>
    <dgm:cxn modelId="{2FF8BF0F-E086-4530-9C9C-422742A646EA}" type="presParOf" srcId="{78F8F779-A246-43B1-93BD-13D4B6FEA5A6}" destId="{64F39BE6-3FD8-4A10-B7D7-35D48F46BBBD}" srcOrd="7" destOrd="0" presId="urn:microsoft.com/office/officeart/2005/8/layout/cycle8"/>
    <dgm:cxn modelId="{19C7D91F-F03C-4C42-AF53-0169C4AA897D}" type="presParOf" srcId="{78F8F779-A246-43B1-93BD-13D4B6FEA5A6}" destId="{A2554993-3A73-4F2B-A2E8-85469822426C}" srcOrd="8" destOrd="0" presId="urn:microsoft.com/office/officeart/2005/8/layout/cycle8"/>
    <dgm:cxn modelId="{66C18AFA-5FD4-4DD2-B090-70491E6B2C35}" type="presParOf" srcId="{78F8F779-A246-43B1-93BD-13D4B6FEA5A6}" destId="{801222EC-04B7-4780-8379-8A671D674DEE}" srcOrd="9" destOrd="0" presId="urn:microsoft.com/office/officeart/2005/8/layout/cycle8"/>
    <dgm:cxn modelId="{51C1E367-A654-4AFE-A9DA-F45E8065A5D5}" type="presParOf" srcId="{78F8F779-A246-43B1-93BD-13D4B6FEA5A6}" destId="{C9805376-15E9-427A-86CD-13A588DC8A48}" srcOrd="10" destOrd="0" presId="urn:microsoft.com/office/officeart/2005/8/layout/cycle8"/>
    <dgm:cxn modelId="{D26334FE-52AE-4462-A61B-C450621FE1D8}" type="presParOf" srcId="{78F8F779-A246-43B1-93BD-13D4B6FEA5A6}" destId="{CDA65F6F-F288-4157-A89C-740A92F26F05}" srcOrd="11" destOrd="0" presId="urn:microsoft.com/office/officeart/2005/8/layout/cycle8"/>
    <dgm:cxn modelId="{823218FE-0D55-4CB9-9646-AA53AF1D72CD}" type="presParOf" srcId="{78F8F779-A246-43B1-93BD-13D4B6FEA5A6}" destId="{D7415722-FF47-428E-900B-75D38176F4B6}" srcOrd="12" destOrd="0" presId="urn:microsoft.com/office/officeart/2005/8/layout/cycle8"/>
    <dgm:cxn modelId="{69A76F95-02FF-4F6C-9893-C6AF32DCF8D4}" type="presParOf" srcId="{78F8F779-A246-43B1-93BD-13D4B6FEA5A6}" destId="{71662B4A-526C-492B-B60D-D5DCFA9DE536}" srcOrd="13" destOrd="0" presId="urn:microsoft.com/office/officeart/2005/8/layout/cycle8"/>
    <dgm:cxn modelId="{6BC31E8B-1E24-4394-8498-515DD0EF3C8B}" type="presParOf" srcId="{78F8F779-A246-43B1-93BD-13D4B6FEA5A6}" destId="{02F80C00-BD76-4F48-9EDF-7124A44280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F25660-750F-4441-B7F0-1620DD65ED5F}" type="doc">
      <dgm:prSet loTypeId="urn:microsoft.com/office/officeart/2005/8/layout/pyramid2" loCatId="pyramid" qsTypeId="urn:microsoft.com/office/officeart/2005/8/quickstyle/simple2" qsCatId="simple" csTypeId="urn:microsoft.com/office/officeart/2005/8/colors/colorful2" csCatId="colorful" phldr="1"/>
      <dgm:spPr/>
    </dgm:pt>
    <dgm:pt modelId="{2389857D-E31A-43CA-A4BF-E8B04DB8C1CF}">
      <dgm:prSet phldrT="[Текст]" custT="1"/>
      <dgm:spPr/>
      <dgm:t>
        <a:bodyPr/>
        <a:lstStyle/>
        <a:p>
          <a:pPr marL="0" indent="0">
            <a:tabLst>
              <a:tab pos="6543675" algn="l"/>
            </a:tabLst>
          </a:pPr>
          <a:r>
            <a:rPr lang="ru-RU" altLang="ru-RU" sz="1400" b="1" baseline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100" b="1" baseline="0" dirty="0" smtClean="0">
              <a:cs typeface="Times New Roman" panose="02020603050405020304" pitchFamily="18" charset="0"/>
            </a:rPr>
            <a:t> 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передавать деньги в организации, которые не обладают соответствующими лицензиями на осуществление деятельности на финансовом рынке, а также передавать деньги друзьям </a:t>
          </a:r>
        </a:p>
        <a:p>
          <a:pPr marL="0" indent="0">
            <a:tabLst>
              <a:tab pos="6543675" algn="l"/>
            </a:tabLst>
          </a:pPr>
          <a:r>
            <a:rPr lang="ru-RU" altLang="ru-RU" sz="1400" baseline="0" dirty="0" smtClean="0">
              <a:cs typeface="Times New Roman" panose="02020603050405020304" pitchFamily="18" charset="0"/>
            </a:rPr>
            <a:t>(</a:t>
          </a:r>
          <a:r>
            <a:rPr lang="ru-RU" altLang="ru-RU" sz="1400" u="sng" baseline="0" dirty="0" smtClean="0">
              <a:cs typeface="Times New Roman" panose="02020603050405020304" pitchFamily="18" charset="0"/>
            </a:rPr>
            <a:t>потеряешь и деньги, и друга!)</a:t>
          </a:r>
          <a:r>
            <a:rPr lang="ru-RU" altLang="ru-RU" sz="1400" baseline="0" dirty="0" smtClean="0">
              <a:cs typeface="Times New Roman" panose="02020603050405020304" pitchFamily="18" charset="0"/>
            </a:rPr>
            <a:t>.</a:t>
          </a:r>
          <a:endParaRPr lang="ru-RU" altLang="ru-RU" sz="1400" u="sng" baseline="0" dirty="0" smtClean="0">
            <a:cs typeface="Times New Roman" panose="02020603050405020304" pitchFamily="18" charset="0"/>
          </a:endParaRPr>
        </a:p>
      </dgm:t>
    </dgm:pt>
    <dgm:pt modelId="{CDA54F3C-2177-4724-92EC-F6D564E7EC32}" type="parTrans" cxnId="{943C9427-A2DD-4BA7-B6AC-AE6AA95124F3}">
      <dgm:prSet/>
      <dgm:spPr/>
      <dgm:t>
        <a:bodyPr/>
        <a:lstStyle/>
        <a:p>
          <a:endParaRPr lang="ru-RU"/>
        </a:p>
      </dgm:t>
    </dgm:pt>
    <dgm:pt modelId="{46A1B385-6AB0-4DC4-B097-F38551E089D6}" type="sibTrans" cxnId="{943C9427-A2DD-4BA7-B6AC-AE6AA95124F3}">
      <dgm:prSet/>
      <dgm:spPr/>
      <dgm:t>
        <a:bodyPr/>
        <a:lstStyle/>
        <a:p>
          <a:endParaRPr lang="ru-RU"/>
        </a:p>
      </dgm:t>
    </dgm:pt>
    <dgm:pt modelId="{390CD474-BDD5-4A6B-9B97-F94B8D64F283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cs typeface="Times New Roman" panose="02020603050405020304" pitchFamily="18" charset="0"/>
            </a:rPr>
            <a:t> </a:t>
          </a:r>
          <a:r>
            <a:rPr lang="ru-RU" altLang="ru-RU" dirty="0" smtClean="0">
              <a:cs typeface="Times New Roman" panose="02020603050405020304" pitchFamily="18" charset="0"/>
            </a:rPr>
            <a:t>поддаваться на предложения о вложении денег в «</a:t>
          </a:r>
          <a:r>
            <a:rPr lang="ru-RU" altLang="ru-RU" u="sng" dirty="0" smtClean="0">
              <a:cs typeface="Times New Roman" panose="02020603050405020304" pitchFamily="18" charset="0"/>
            </a:rPr>
            <a:t>суперприбыльные</a:t>
          </a:r>
          <a:r>
            <a:rPr lang="ru-RU" altLang="ru-RU" dirty="0" smtClean="0">
              <a:cs typeface="Times New Roman" panose="02020603050405020304" pitchFamily="18" charset="0"/>
            </a:rPr>
            <a:t>» финансовые инструменты, если не понимаешь, как это работает.</a:t>
          </a:r>
        </a:p>
      </dgm:t>
    </dgm:pt>
    <dgm:pt modelId="{7226B16F-92EA-4AA6-B759-0796B2B6C23D}" type="parTrans" cxnId="{13C3F202-93BB-4EFA-9519-6B0ECEB9D3C8}">
      <dgm:prSet/>
      <dgm:spPr/>
      <dgm:t>
        <a:bodyPr/>
        <a:lstStyle/>
        <a:p>
          <a:endParaRPr lang="ru-RU"/>
        </a:p>
      </dgm:t>
    </dgm:pt>
    <dgm:pt modelId="{F6CA2EA5-8B6A-429F-A122-97E9C2B0ED74}" type="sibTrans" cxnId="{13C3F202-93BB-4EFA-9519-6B0ECEB9D3C8}">
      <dgm:prSet/>
      <dgm:spPr/>
      <dgm:t>
        <a:bodyPr/>
        <a:lstStyle/>
        <a:p>
          <a:endParaRPr lang="ru-RU"/>
        </a:p>
      </dgm:t>
    </dgm:pt>
    <dgm:pt modelId="{97D63EE6-38D4-43EF-83BF-1BC15CFB64C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400" b="1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400" dirty="0" smtClean="0">
              <a:latin typeface="+mn-lt"/>
              <a:cs typeface="Times New Roman" panose="02020603050405020304" pitchFamily="18" charset="0"/>
            </a:rPr>
            <a:t>передавать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</a:t>
          </a:r>
          <a:endParaRPr lang="ru-RU" altLang="ru-RU" sz="1400" dirty="0">
            <a:latin typeface="+mn-lt"/>
            <a:cs typeface="Times New Roman" panose="02020603050405020304" pitchFamily="18" charset="0"/>
          </a:endParaRPr>
        </a:p>
      </dgm:t>
    </dgm:pt>
    <dgm:pt modelId="{50B5F865-864F-426B-9A2F-F662A21C5A37}" type="parTrans" cxnId="{E6D0C23D-E86A-4BE4-9134-8808C0FAA5EA}">
      <dgm:prSet/>
      <dgm:spPr/>
      <dgm:t>
        <a:bodyPr/>
        <a:lstStyle/>
        <a:p>
          <a:endParaRPr lang="ru-RU"/>
        </a:p>
      </dgm:t>
    </dgm:pt>
    <dgm:pt modelId="{B4018079-A379-496A-A6AE-3701D528D1FB}" type="sibTrans" cxnId="{E6D0C23D-E86A-4BE4-9134-8808C0FAA5EA}">
      <dgm:prSet/>
      <dgm:spPr/>
      <dgm:t>
        <a:bodyPr/>
        <a:lstStyle/>
        <a:p>
          <a:endParaRPr lang="ru-RU"/>
        </a:p>
      </dgm:t>
    </dgm:pt>
    <dgm:pt modelId="{172ACF92-84A6-47B9-9E25-82940F7766AE}">
      <dgm:prSet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dirty="0" smtClean="0">
              <a:latin typeface="+mn-lt"/>
              <a:cs typeface="Times New Roman" panose="02020603050405020304" pitchFamily="18" charset="0"/>
            </a:rPr>
            <a:t>использовать банковскую карту в неизвестных банкоматах (на улице, в нелюдных местах).</a:t>
          </a:r>
          <a:endParaRPr lang="ru-RU" altLang="ru-RU" dirty="0">
            <a:latin typeface="+mn-lt"/>
            <a:cs typeface="Times New Roman" panose="02020603050405020304" pitchFamily="18" charset="0"/>
          </a:endParaRPr>
        </a:p>
      </dgm:t>
    </dgm:pt>
    <dgm:pt modelId="{4DA97928-6FFA-4C65-9EC1-7F49A425BB84}" type="parTrans" cxnId="{39AB4F3C-E7AE-47C6-9B6A-11195B9B667E}">
      <dgm:prSet/>
      <dgm:spPr/>
      <dgm:t>
        <a:bodyPr/>
        <a:lstStyle/>
        <a:p>
          <a:endParaRPr lang="ru-RU"/>
        </a:p>
      </dgm:t>
    </dgm:pt>
    <dgm:pt modelId="{8FEAFDD2-DB6C-4E44-9220-B52B68E999B6}" type="sibTrans" cxnId="{39AB4F3C-E7AE-47C6-9B6A-11195B9B667E}">
      <dgm:prSet/>
      <dgm:spPr/>
      <dgm:t>
        <a:bodyPr/>
        <a:lstStyle/>
        <a:p>
          <a:endParaRPr lang="ru-RU"/>
        </a:p>
      </dgm:t>
    </dgm:pt>
    <dgm:pt modelId="{0129F7FD-D7FA-487A-BE8E-BCB83C306578}" type="pres">
      <dgm:prSet presAssocID="{B2F25660-750F-4441-B7F0-1620DD65ED5F}" presName="compositeShape" presStyleCnt="0">
        <dgm:presLayoutVars>
          <dgm:dir/>
          <dgm:resizeHandles/>
        </dgm:presLayoutVars>
      </dgm:prSet>
      <dgm:spPr/>
    </dgm:pt>
    <dgm:pt modelId="{AB2D7CF2-85D3-4986-96A0-1866D6B15AE9}" type="pres">
      <dgm:prSet presAssocID="{B2F25660-750F-4441-B7F0-1620DD65ED5F}" presName="pyramid" presStyleLbl="node1" presStyleIdx="0" presStyleCnt="1" custLinFactNeighborX="-25096" custLinFactNeighborY="433"/>
      <dgm:spPr/>
    </dgm:pt>
    <dgm:pt modelId="{3B09720C-3174-4988-A356-EA004460E851}" type="pres">
      <dgm:prSet presAssocID="{B2F25660-750F-4441-B7F0-1620DD65ED5F}" presName="theList" presStyleCnt="0"/>
      <dgm:spPr/>
    </dgm:pt>
    <dgm:pt modelId="{B1D9806E-CC78-4CBE-AC85-8D2EBA2BAACA}" type="pres">
      <dgm:prSet presAssocID="{2389857D-E31A-43CA-A4BF-E8B04DB8C1CF}" presName="aNode" presStyleLbl="fgAcc1" presStyleIdx="0" presStyleCnt="4" custScaleX="198595" custLinFactNeighborX="11096" custLinFactNeighborY="-1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2F52-C61B-4A1F-8A90-CE2054E94666}" type="pres">
      <dgm:prSet presAssocID="{2389857D-E31A-43CA-A4BF-E8B04DB8C1CF}" presName="aSpace" presStyleCnt="0"/>
      <dgm:spPr/>
    </dgm:pt>
    <dgm:pt modelId="{E85EAA26-1E2E-428A-BCA8-CD271505CB35}" type="pres">
      <dgm:prSet presAssocID="{97D63EE6-38D4-43EF-83BF-1BC15CFB64C2}" presName="aNode" presStyleLbl="fgAcc1" presStyleIdx="1" presStyleCnt="4" custScaleX="198595" custLinFactNeighborX="10318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525BA-0EFD-4052-BA1E-352DB4C940F1}" type="pres">
      <dgm:prSet presAssocID="{97D63EE6-38D4-43EF-83BF-1BC15CFB64C2}" presName="aSpace" presStyleCnt="0"/>
      <dgm:spPr/>
    </dgm:pt>
    <dgm:pt modelId="{342EB001-B8DA-4A2F-A843-8DCC6C038D2E}" type="pres">
      <dgm:prSet presAssocID="{390CD474-BDD5-4A6B-9B97-F94B8D64F283}" presName="aNode" presStyleLbl="fgAcc1" presStyleIdx="2" presStyleCnt="4" custScaleX="198262" custLinFactNeighborX="9985" custLinFactNeighborY="-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DEF0-F92B-40B6-8C25-2137C724EACC}" type="pres">
      <dgm:prSet presAssocID="{390CD474-BDD5-4A6B-9B97-F94B8D64F283}" presName="aSpace" presStyleCnt="0"/>
      <dgm:spPr/>
    </dgm:pt>
    <dgm:pt modelId="{1E3D1491-D42E-43DF-A8CD-09A02904EDEE}" type="pres">
      <dgm:prSet presAssocID="{172ACF92-84A6-47B9-9E25-82940F7766AE}" presName="aNode" presStyleLbl="fgAcc1" presStyleIdx="3" presStyleCnt="4" custScaleX="198595" custLinFactNeighborX="10651" custLinFactNeighborY="-1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17993-C736-47B9-84FD-E363EB8E12A5}" type="pres">
      <dgm:prSet presAssocID="{172ACF92-84A6-47B9-9E25-82940F7766AE}" presName="aSpace" presStyleCnt="0"/>
      <dgm:spPr/>
    </dgm:pt>
  </dgm:ptLst>
  <dgm:cxnLst>
    <dgm:cxn modelId="{39AB4F3C-E7AE-47C6-9B6A-11195B9B667E}" srcId="{B2F25660-750F-4441-B7F0-1620DD65ED5F}" destId="{172ACF92-84A6-47B9-9E25-82940F7766AE}" srcOrd="3" destOrd="0" parTransId="{4DA97928-6FFA-4C65-9EC1-7F49A425BB84}" sibTransId="{8FEAFDD2-DB6C-4E44-9220-B52B68E999B6}"/>
    <dgm:cxn modelId="{943C9427-A2DD-4BA7-B6AC-AE6AA95124F3}" srcId="{B2F25660-750F-4441-B7F0-1620DD65ED5F}" destId="{2389857D-E31A-43CA-A4BF-E8B04DB8C1CF}" srcOrd="0" destOrd="0" parTransId="{CDA54F3C-2177-4724-92EC-F6D564E7EC32}" sibTransId="{46A1B385-6AB0-4DC4-B097-F38551E089D6}"/>
    <dgm:cxn modelId="{13C3F202-93BB-4EFA-9519-6B0ECEB9D3C8}" srcId="{B2F25660-750F-4441-B7F0-1620DD65ED5F}" destId="{390CD474-BDD5-4A6B-9B97-F94B8D64F283}" srcOrd="2" destOrd="0" parTransId="{7226B16F-92EA-4AA6-B759-0796B2B6C23D}" sibTransId="{F6CA2EA5-8B6A-429F-A122-97E9C2B0ED74}"/>
    <dgm:cxn modelId="{84BE0268-DB0D-4984-A9EF-FD288013EB7F}" type="presOf" srcId="{B2F25660-750F-4441-B7F0-1620DD65ED5F}" destId="{0129F7FD-D7FA-487A-BE8E-BCB83C306578}" srcOrd="0" destOrd="0" presId="urn:microsoft.com/office/officeart/2005/8/layout/pyramid2"/>
    <dgm:cxn modelId="{17CFBD0B-777E-4AD9-84DA-DEACCB0FB7D9}" type="presOf" srcId="{390CD474-BDD5-4A6B-9B97-F94B8D64F283}" destId="{342EB001-B8DA-4A2F-A843-8DCC6C038D2E}" srcOrd="0" destOrd="0" presId="urn:microsoft.com/office/officeart/2005/8/layout/pyramid2"/>
    <dgm:cxn modelId="{472C174B-2782-4674-80A0-96D6492247B5}" type="presOf" srcId="{97D63EE6-38D4-43EF-83BF-1BC15CFB64C2}" destId="{E85EAA26-1E2E-428A-BCA8-CD271505CB35}" srcOrd="0" destOrd="0" presId="urn:microsoft.com/office/officeart/2005/8/layout/pyramid2"/>
    <dgm:cxn modelId="{91AAF0D6-A96A-4C51-ADD6-0BB6ECA2C925}" type="presOf" srcId="{2389857D-E31A-43CA-A4BF-E8B04DB8C1CF}" destId="{B1D9806E-CC78-4CBE-AC85-8D2EBA2BAACA}" srcOrd="0" destOrd="0" presId="urn:microsoft.com/office/officeart/2005/8/layout/pyramid2"/>
    <dgm:cxn modelId="{3163E769-1842-4687-896C-CF9282D093EF}" type="presOf" srcId="{172ACF92-84A6-47B9-9E25-82940F7766AE}" destId="{1E3D1491-D42E-43DF-A8CD-09A02904EDEE}" srcOrd="0" destOrd="0" presId="urn:microsoft.com/office/officeart/2005/8/layout/pyramid2"/>
    <dgm:cxn modelId="{E6D0C23D-E86A-4BE4-9134-8808C0FAA5EA}" srcId="{B2F25660-750F-4441-B7F0-1620DD65ED5F}" destId="{97D63EE6-38D4-43EF-83BF-1BC15CFB64C2}" srcOrd="1" destOrd="0" parTransId="{50B5F865-864F-426B-9A2F-F662A21C5A37}" sibTransId="{B4018079-A379-496A-A6AE-3701D528D1FB}"/>
    <dgm:cxn modelId="{C81FB445-555B-4BB7-BA7C-FC527020F42C}" type="presParOf" srcId="{0129F7FD-D7FA-487A-BE8E-BCB83C306578}" destId="{AB2D7CF2-85D3-4986-96A0-1866D6B15AE9}" srcOrd="0" destOrd="0" presId="urn:microsoft.com/office/officeart/2005/8/layout/pyramid2"/>
    <dgm:cxn modelId="{2DD1CA9D-E0E7-4719-9C64-6BD033F4400C}" type="presParOf" srcId="{0129F7FD-D7FA-487A-BE8E-BCB83C306578}" destId="{3B09720C-3174-4988-A356-EA004460E851}" srcOrd="1" destOrd="0" presId="urn:microsoft.com/office/officeart/2005/8/layout/pyramid2"/>
    <dgm:cxn modelId="{95ECCF3E-FC68-4AC2-A135-AA90B83FF86D}" type="presParOf" srcId="{3B09720C-3174-4988-A356-EA004460E851}" destId="{B1D9806E-CC78-4CBE-AC85-8D2EBA2BAACA}" srcOrd="0" destOrd="0" presId="urn:microsoft.com/office/officeart/2005/8/layout/pyramid2"/>
    <dgm:cxn modelId="{02196FA0-FDA5-4E69-A68E-304FFD82561E}" type="presParOf" srcId="{3B09720C-3174-4988-A356-EA004460E851}" destId="{61FD2F52-C61B-4A1F-8A90-CE2054E94666}" srcOrd="1" destOrd="0" presId="urn:microsoft.com/office/officeart/2005/8/layout/pyramid2"/>
    <dgm:cxn modelId="{EC390D40-86D9-43FE-91C5-F95B1AB48DB1}" type="presParOf" srcId="{3B09720C-3174-4988-A356-EA004460E851}" destId="{E85EAA26-1E2E-428A-BCA8-CD271505CB35}" srcOrd="2" destOrd="0" presId="urn:microsoft.com/office/officeart/2005/8/layout/pyramid2"/>
    <dgm:cxn modelId="{262ACF36-4E81-438C-9BFE-6101BB4408B4}" type="presParOf" srcId="{3B09720C-3174-4988-A356-EA004460E851}" destId="{59C525BA-0EFD-4052-BA1E-352DB4C940F1}" srcOrd="3" destOrd="0" presId="urn:microsoft.com/office/officeart/2005/8/layout/pyramid2"/>
    <dgm:cxn modelId="{771611A4-B795-43E5-90E0-4BCAC2AAEF5B}" type="presParOf" srcId="{3B09720C-3174-4988-A356-EA004460E851}" destId="{342EB001-B8DA-4A2F-A843-8DCC6C038D2E}" srcOrd="4" destOrd="0" presId="urn:microsoft.com/office/officeart/2005/8/layout/pyramid2"/>
    <dgm:cxn modelId="{6A2EA77E-FA45-444E-885E-0700A29137DC}" type="presParOf" srcId="{3B09720C-3174-4988-A356-EA004460E851}" destId="{8A74DEF0-F92B-40B6-8C25-2137C724EACC}" srcOrd="5" destOrd="0" presId="urn:microsoft.com/office/officeart/2005/8/layout/pyramid2"/>
    <dgm:cxn modelId="{0586A70E-667C-4B23-9A7F-BCA242F07EC7}" type="presParOf" srcId="{3B09720C-3174-4988-A356-EA004460E851}" destId="{1E3D1491-D42E-43DF-A8CD-09A02904EDEE}" srcOrd="6" destOrd="0" presId="urn:microsoft.com/office/officeart/2005/8/layout/pyramid2"/>
    <dgm:cxn modelId="{2A5183A3-3D3A-41D4-9394-25EDABF79D11}" type="presParOf" srcId="{3B09720C-3174-4988-A356-EA004460E851}" destId="{EF917993-C736-47B9-84FD-E363EB8E12A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92F8E-73A0-4872-B2D4-51E9992260C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7692AD40-16AE-43ED-BB9D-8EDF258CCFBB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1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необходимо вести контроль за расходами и доходами вашего личного/семейного бюджета.</a:t>
          </a:r>
          <a:endParaRPr lang="ru-RU" dirty="0">
            <a:solidFill>
              <a:schemeClr val="tx2"/>
            </a:solidFill>
          </a:endParaRPr>
        </a:p>
      </dgm:t>
    </dgm:pt>
    <dgm:pt modelId="{B52133BF-6ADE-4264-B066-5D3FA22068D2}" type="parTrans" cxnId="{3D4F84B8-8353-4600-914A-EABEBAB1FC60}">
      <dgm:prSet/>
      <dgm:spPr/>
      <dgm:t>
        <a:bodyPr/>
        <a:lstStyle/>
        <a:p>
          <a:endParaRPr lang="ru-RU"/>
        </a:p>
      </dgm:t>
    </dgm:pt>
    <dgm:pt modelId="{AF4FF144-0EAC-45F3-A234-A461412E7AA3}" type="sibTrans" cxnId="{3D4F84B8-8353-4600-914A-EABEBAB1FC60}">
      <dgm:prSet/>
      <dgm:spPr/>
      <dgm:t>
        <a:bodyPr/>
        <a:lstStyle/>
        <a:p>
          <a:endParaRPr lang="ru-RU"/>
        </a:p>
      </dgm:t>
    </dgm:pt>
    <dgm:pt modelId="{5BB7EF3D-52A8-444D-9951-FA4126D5A77A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составляйте письменные договоры, в которых обозначайте все необходимые данные о сделке, не передавайте собственные средства на «доверии». </a:t>
          </a:r>
          <a:endParaRPr lang="ru-RU" dirty="0">
            <a:solidFill>
              <a:schemeClr val="tx2"/>
            </a:solidFill>
          </a:endParaRPr>
        </a:p>
      </dgm:t>
    </dgm:pt>
    <dgm:pt modelId="{8AE6A264-B849-4C6F-85DF-A3B257726293}" type="parTrans" cxnId="{793781B0-1BCD-412D-ADA1-F5B8C285262E}">
      <dgm:prSet/>
      <dgm:spPr/>
      <dgm:t>
        <a:bodyPr/>
        <a:lstStyle/>
        <a:p>
          <a:endParaRPr lang="ru-RU"/>
        </a:p>
      </dgm:t>
    </dgm:pt>
    <dgm:pt modelId="{0C0F3968-817E-4D10-931B-7C2B9DC1CC2F}" type="sibTrans" cxnId="{793781B0-1BCD-412D-ADA1-F5B8C285262E}">
      <dgm:prSet/>
      <dgm:spPr/>
      <dgm:t>
        <a:bodyPr/>
        <a:lstStyle/>
        <a:p>
          <a:endParaRPr lang="ru-RU"/>
        </a:p>
      </dgm:t>
    </dgm:pt>
    <dgm:pt modelId="{53C8BC2A-9A16-44D9-9E37-F75A838F51B2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2 шаг: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думать </a:t>
          </a:r>
          <a:r>
            <a:rPr lang="ru-RU" altLang="ru-RU" sz="1400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ТРИ ДНЯ </a:t>
          </a:r>
          <a:r>
            <a:rPr lang="ru-RU" altLang="ru-RU" sz="14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при принятии инвестиционного решения:</a:t>
          </a:r>
          <a:endParaRPr lang="en-US" altLang="ru-RU" sz="1400" dirty="0" smtClean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 день – Идея. 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 день – Сбор информации.</a:t>
          </a:r>
        </a:p>
        <a:p>
          <a:r>
            <a:rPr lang="ru-RU" altLang="ru-RU" sz="12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 день – Принятие решения </a:t>
          </a:r>
        </a:p>
      </dgm:t>
    </dgm:pt>
    <dgm:pt modelId="{B8AC0E24-1905-4C89-9F7B-EC54809D7C78}" type="parTrans" cxnId="{BFF4CA0B-ED3E-4918-B0FE-E1B3B1C40309}">
      <dgm:prSet/>
      <dgm:spPr/>
      <dgm:t>
        <a:bodyPr/>
        <a:lstStyle/>
        <a:p>
          <a:endParaRPr lang="ru-RU"/>
        </a:p>
      </dgm:t>
    </dgm:pt>
    <dgm:pt modelId="{3821E359-6353-454C-B914-32F96449F621}" type="sibTrans" cxnId="{BFF4CA0B-ED3E-4918-B0FE-E1B3B1C40309}">
      <dgm:prSet/>
      <dgm:spPr/>
      <dgm:t>
        <a:bodyPr/>
        <a:lstStyle/>
        <a:p>
          <a:endParaRPr lang="ru-RU"/>
        </a:p>
      </dgm:t>
    </dgm:pt>
    <dgm:pt modelId="{D54F0579-A782-48AA-9425-E700F3439EC8}">
      <dgm:prSet phldrT="[Текст]"/>
      <dgm:spPr/>
      <dgm:t>
        <a:bodyPr/>
        <a:lstStyle/>
        <a:p>
          <a:r>
            <a:rPr lang="ru-RU" altLang="ru-RU" b="1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4 шаг: </a:t>
          </a:r>
          <a:r>
            <a:rPr lang="ru-RU" alt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изучайте </a:t>
          </a:r>
          <a:r>
            <a:rPr lang="ru-RU" b="1" u="sng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ДОПОЛНИТЕЛЬНУЮ</a:t>
          </a:r>
          <a:r>
            <a:rPr lang="ru-RU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информацию об организации, привлекающей средства, ее владельцах, результатах предыдущей деятельности.</a:t>
          </a:r>
          <a:endParaRPr lang="ru-RU" dirty="0">
            <a:solidFill>
              <a:schemeClr val="tx2"/>
            </a:solidFill>
          </a:endParaRPr>
        </a:p>
      </dgm:t>
    </dgm:pt>
    <dgm:pt modelId="{67AB4611-53D2-45EB-8CCE-9026F5068F02}" type="parTrans" cxnId="{475CE956-2A2E-40D2-BF9F-60793809C55B}">
      <dgm:prSet/>
      <dgm:spPr/>
      <dgm:t>
        <a:bodyPr/>
        <a:lstStyle/>
        <a:p>
          <a:endParaRPr lang="ru-RU"/>
        </a:p>
      </dgm:t>
    </dgm:pt>
    <dgm:pt modelId="{337979D0-EBE8-4006-89C4-FBBFDAB46B99}" type="sibTrans" cxnId="{475CE956-2A2E-40D2-BF9F-60793809C55B}">
      <dgm:prSet/>
      <dgm:spPr/>
      <dgm:t>
        <a:bodyPr/>
        <a:lstStyle/>
        <a:p>
          <a:endParaRPr lang="ru-RU"/>
        </a:p>
      </dgm:t>
    </dgm:pt>
    <dgm:pt modelId="{FAE291B6-169F-4D88-9EFA-797908C09476}" type="pres">
      <dgm:prSet presAssocID="{63892F8E-73A0-4872-B2D4-51E9992260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AB010-C669-4184-9B15-F3DC67F8AE8C}" type="pres">
      <dgm:prSet presAssocID="{63892F8E-73A0-4872-B2D4-51E9992260C7}" presName="fgShape" presStyleLbl="fgShp" presStyleIdx="0" presStyleCnt="1"/>
      <dgm:spPr/>
    </dgm:pt>
    <dgm:pt modelId="{31667867-E265-41C6-8F9D-6B37807E5EE4}" type="pres">
      <dgm:prSet presAssocID="{63892F8E-73A0-4872-B2D4-51E9992260C7}" presName="linComp" presStyleCnt="0"/>
      <dgm:spPr/>
    </dgm:pt>
    <dgm:pt modelId="{1E5CAD69-ABC0-496B-9C01-80F2947C81AA}" type="pres">
      <dgm:prSet presAssocID="{7692AD40-16AE-43ED-BB9D-8EDF258CCFBB}" presName="compNode" presStyleCnt="0"/>
      <dgm:spPr/>
    </dgm:pt>
    <dgm:pt modelId="{6389B92C-6FCD-4A13-84C1-A773F2C0FBA2}" type="pres">
      <dgm:prSet presAssocID="{7692AD40-16AE-43ED-BB9D-8EDF258CCFBB}" presName="bkgdShape" presStyleLbl="node1" presStyleIdx="0" presStyleCnt="4"/>
      <dgm:spPr/>
      <dgm:t>
        <a:bodyPr/>
        <a:lstStyle/>
        <a:p>
          <a:endParaRPr lang="ru-RU"/>
        </a:p>
      </dgm:t>
    </dgm:pt>
    <dgm:pt modelId="{19D0C58B-72E6-4D41-8054-93BB94BB1827}" type="pres">
      <dgm:prSet presAssocID="{7692AD40-16AE-43ED-BB9D-8EDF258CCFB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37F70-10CF-41F9-9F4E-412BC60855F4}" type="pres">
      <dgm:prSet presAssocID="{7692AD40-16AE-43ED-BB9D-8EDF258CCFBB}" presName="invisiNode" presStyleLbl="node1" presStyleIdx="0" presStyleCnt="4"/>
      <dgm:spPr/>
    </dgm:pt>
    <dgm:pt modelId="{B6E274C4-3794-4327-AD59-9BEDDE5DA3C0}" type="pres">
      <dgm:prSet presAssocID="{7692AD40-16AE-43ED-BB9D-8EDF258CCFBB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EB8421-5B60-46FE-9A3E-7D5C5CB0462E}" type="pres">
      <dgm:prSet presAssocID="{AF4FF144-0EAC-45F3-A234-A461412E7A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4A22A3-1F9B-4F20-8C6C-540FDEC65C94}" type="pres">
      <dgm:prSet presAssocID="{53C8BC2A-9A16-44D9-9E37-F75A838F51B2}" presName="compNode" presStyleCnt="0"/>
      <dgm:spPr/>
    </dgm:pt>
    <dgm:pt modelId="{4C7B07D5-73AA-4A34-801D-144C6343E1D7}" type="pres">
      <dgm:prSet presAssocID="{53C8BC2A-9A16-44D9-9E37-F75A838F51B2}" presName="bkgdShape" presStyleLbl="node1" presStyleIdx="1" presStyleCnt="4"/>
      <dgm:spPr/>
      <dgm:t>
        <a:bodyPr/>
        <a:lstStyle/>
        <a:p>
          <a:endParaRPr lang="ru-RU"/>
        </a:p>
      </dgm:t>
    </dgm:pt>
    <dgm:pt modelId="{126BD002-560A-44B8-8921-545162B96163}" type="pres">
      <dgm:prSet presAssocID="{53C8BC2A-9A16-44D9-9E37-F75A838F51B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E754C-27F9-4EA8-A98F-205D92AA4673}" type="pres">
      <dgm:prSet presAssocID="{53C8BC2A-9A16-44D9-9E37-F75A838F51B2}" presName="invisiNode" presStyleLbl="node1" presStyleIdx="1" presStyleCnt="4"/>
      <dgm:spPr/>
    </dgm:pt>
    <dgm:pt modelId="{BBBAB8A4-DC79-494B-BC9F-CDEB562BA270}" type="pres">
      <dgm:prSet presAssocID="{53C8BC2A-9A16-44D9-9E37-F75A838F51B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E67273-5FDA-42D4-BADA-719283E2A2C9}" type="pres">
      <dgm:prSet presAssocID="{3821E359-6353-454C-B914-32F96449F6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B769E6-9442-443B-905E-2A16879BE5CE}" type="pres">
      <dgm:prSet presAssocID="{5BB7EF3D-52A8-444D-9951-FA4126D5A77A}" presName="compNode" presStyleCnt="0"/>
      <dgm:spPr/>
    </dgm:pt>
    <dgm:pt modelId="{AEDCED2F-07D2-4586-B41C-AF43526A1AA2}" type="pres">
      <dgm:prSet presAssocID="{5BB7EF3D-52A8-444D-9951-FA4126D5A77A}" presName="bkgdShape" presStyleLbl="node1" presStyleIdx="2" presStyleCnt="4"/>
      <dgm:spPr/>
      <dgm:t>
        <a:bodyPr/>
        <a:lstStyle/>
        <a:p>
          <a:endParaRPr lang="ru-RU"/>
        </a:p>
      </dgm:t>
    </dgm:pt>
    <dgm:pt modelId="{5FDF2CF1-3D0E-4755-BF06-F234E7D9D8B2}" type="pres">
      <dgm:prSet presAssocID="{5BB7EF3D-52A8-444D-9951-FA4126D5A77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12D0F-29B2-4FAF-B196-5658384162B8}" type="pres">
      <dgm:prSet presAssocID="{5BB7EF3D-52A8-444D-9951-FA4126D5A77A}" presName="invisiNode" presStyleLbl="node1" presStyleIdx="2" presStyleCnt="4"/>
      <dgm:spPr/>
    </dgm:pt>
    <dgm:pt modelId="{93E51958-031B-42B9-922D-62C3AB2D5986}" type="pres">
      <dgm:prSet presAssocID="{5BB7EF3D-52A8-444D-9951-FA4126D5A77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673311-BE98-47C7-80FD-4F0DCF8875EB}" type="pres">
      <dgm:prSet presAssocID="{0C0F3968-817E-4D10-931B-7C2B9DC1CC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E9699C-392C-4CA9-AD53-A096AAD2C847}" type="pres">
      <dgm:prSet presAssocID="{D54F0579-A782-48AA-9425-E700F3439EC8}" presName="compNode" presStyleCnt="0"/>
      <dgm:spPr/>
    </dgm:pt>
    <dgm:pt modelId="{5B5C5538-C7FA-489C-B119-48C8CA960AC9}" type="pres">
      <dgm:prSet presAssocID="{D54F0579-A782-48AA-9425-E700F3439EC8}" presName="bkgdShape" presStyleLbl="node1" presStyleIdx="3" presStyleCnt="4"/>
      <dgm:spPr/>
      <dgm:t>
        <a:bodyPr/>
        <a:lstStyle/>
        <a:p>
          <a:endParaRPr lang="ru-RU"/>
        </a:p>
      </dgm:t>
    </dgm:pt>
    <dgm:pt modelId="{096F5256-F88D-4057-B759-D2A843FEE511}" type="pres">
      <dgm:prSet presAssocID="{D54F0579-A782-48AA-9425-E700F3439EC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8899-89DE-419C-B201-2F9AF8DF8603}" type="pres">
      <dgm:prSet presAssocID="{D54F0579-A782-48AA-9425-E700F3439EC8}" presName="invisiNode" presStyleLbl="node1" presStyleIdx="3" presStyleCnt="4"/>
      <dgm:spPr/>
    </dgm:pt>
    <dgm:pt modelId="{1295EB7C-C32D-42EE-9123-DDCF3C5149DC}" type="pres">
      <dgm:prSet presAssocID="{D54F0579-A782-48AA-9425-E700F3439EC8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FF4CA0B-ED3E-4918-B0FE-E1B3B1C40309}" srcId="{63892F8E-73A0-4872-B2D4-51E9992260C7}" destId="{53C8BC2A-9A16-44D9-9E37-F75A838F51B2}" srcOrd="1" destOrd="0" parTransId="{B8AC0E24-1905-4C89-9F7B-EC54809D7C78}" sibTransId="{3821E359-6353-454C-B914-32F96449F621}"/>
    <dgm:cxn modelId="{B2F6A327-2417-4449-AD3B-168F1138A84C}" type="presOf" srcId="{0C0F3968-817E-4D10-931B-7C2B9DC1CC2F}" destId="{C0673311-BE98-47C7-80FD-4F0DCF8875EB}" srcOrd="0" destOrd="0" presId="urn:microsoft.com/office/officeart/2005/8/layout/hList7"/>
    <dgm:cxn modelId="{3D4F84B8-8353-4600-914A-EABEBAB1FC60}" srcId="{63892F8E-73A0-4872-B2D4-51E9992260C7}" destId="{7692AD40-16AE-43ED-BB9D-8EDF258CCFBB}" srcOrd="0" destOrd="0" parTransId="{B52133BF-6ADE-4264-B066-5D3FA22068D2}" sibTransId="{AF4FF144-0EAC-45F3-A234-A461412E7AA3}"/>
    <dgm:cxn modelId="{61E3A378-1B76-44F6-B62E-FA2EB61A5977}" type="presOf" srcId="{5BB7EF3D-52A8-444D-9951-FA4126D5A77A}" destId="{AEDCED2F-07D2-4586-B41C-AF43526A1AA2}" srcOrd="0" destOrd="0" presId="urn:microsoft.com/office/officeart/2005/8/layout/hList7"/>
    <dgm:cxn modelId="{86425E15-1965-45BA-8ADF-7A839B0ABCBF}" type="presOf" srcId="{7692AD40-16AE-43ED-BB9D-8EDF258CCFBB}" destId="{19D0C58B-72E6-4D41-8054-93BB94BB1827}" srcOrd="1" destOrd="0" presId="urn:microsoft.com/office/officeart/2005/8/layout/hList7"/>
    <dgm:cxn modelId="{C6749436-BF0E-4FDD-9C84-B480C73FC842}" type="presOf" srcId="{3821E359-6353-454C-B914-32F96449F621}" destId="{C2E67273-5FDA-42D4-BADA-719283E2A2C9}" srcOrd="0" destOrd="0" presId="urn:microsoft.com/office/officeart/2005/8/layout/hList7"/>
    <dgm:cxn modelId="{BC83F598-95DD-4664-8FBC-05E1C9EAD553}" type="presOf" srcId="{53C8BC2A-9A16-44D9-9E37-F75A838F51B2}" destId="{126BD002-560A-44B8-8921-545162B96163}" srcOrd="1" destOrd="0" presId="urn:microsoft.com/office/officeart/2005/8/layout/hList7"/>
    <dgm:cxn modelId="{475CE956-2A2E-40D2-BF9F-60793809C55B}" srcId="{63892F8E-73A0-4872-B2D4-51E9992260C7}" destId="{D54F0579-A782-48AA-9425-E700F3439EC8}" srcOrd="3" destOrd="0" parTransId="{67AB4611-53D2-45EB-8CCE-9026F5068F02}" sibTransId="{337979D0-EBE8-4006-89C4-FBBFDAB46B99}"/>
    <dgm:cxn modelId="{5DA4429E-2D4F-44F4-9CB8-19DB43B3FAD8}" type="presOf" srcId="{63892F8E-73A0-4872-B2D4-51E9992260C7}" destId="{FAE291B6-169F-4D88-9EFA-797908C09476}" srcOrd="0" destOrd="0" presId="urn:microsoft.com/office/officeart/2005/8/layout/hList7"/>
    <dgm:cxn modelId="{51420F37-E86F-4551-8C0A-D08EFB9E9152}" type="presOf" srcId="{5BB7EF3D-52A8-444D-9951-FA4126D5A77A}" destId="{5FDF2CF1-3D0E-4755-BF06-F234E7D9D8B2}" srcOrd="1" destOrd="0" presId="urn:microsoft.com/office/officeart/2005/8/layout/hList7"/>
    <dgm:cxn modelId="{C7CC38BA-DCD1-4F24-BEEA-F2BB7BD7E7BE}" type="presOf" srcId="{7692AD40-16AE-43ED-BB9D-8EDF258CCFBB}" destId="{6389B92C-6FCD-4A13-84C1-A773F2C0FBA2}" srcOrd="0" destOrd="0" presId="urn:microsoft.com/office/officeart/2005/8/layout/hList7"/>
    <dgm:cxn modelId="{793781B0-1BCD-412D-ADA1-F5B8C285262E}" srcId="{63892F8E-73A0-4872-B2D4-51E9992260C7}" destId="{5BB7EF3D-52A8-444D-9951-FA4126D5A77A}" srcOrd="2" destOrd="0" parTransId="{8AE6A264-B849-4C6F-85DF-A3B257726293}" sibTransId="{0C0F3968-817E-4D10-931B-7C2B9DC1CC2F}"/>
    <dgm:cxn modelId="{76DED501-2A8B-40BF-9455-2F6D21AD46C9}" type="presOf" srcId="{53C8BC2A-9A16-44D9-9E37-F75A838F51B2}" destId="{4C7B07D5-73AA-4A34-801D-144C6343E1D7}" srcOrd="0" destOrd="0" presId="urn:microsoft.com/office/officeart/2005/8/layout/hList7"/>
    <dgm:cxn modelId="{9E6732D8-A072-4415-8AE4-0E835EEC2FE3}" type="presOf" srcId="{D54F0579-A782-48AA-9425-E700F3439EC8}" destId="{5B5C5538-C7FA-489C-B119-48C8CA960AC9}" srcOrd="0" destOrd="0" presId="urn:microsoft.com/office/officeart/2005/8/layout/hList7"/>
    <dgm:cxn modelId="{720017DF-B1A2-4C7F-829C-2537C0D13209}" type="presOf" srcId="{D54F0579-A782-48AA-9425-E700F3439EC8}" destId="{096F5256-F88D-4057-B759-D2A843FEE511}" srcOrd="1" destOrd="0" presId="urn:microsoft.com/office/officeart/2005/8/layout/hList7"/>
    <dgm:cxn modelId="{8379FB77-EB54-48CF-BC11-948B398E3578}" type="presOf" srcId="{AF4FF144-0EAC-45F3-A234-A461412E7AA3}" destId="{86EB8421-5B60-46FE-9A3E-7D5C5CB0462E}" srcOrd="0" destOrd="0" presId="urn:microsoft.com/office/officeart/2005/8/layout/hList7"/>
    <dgm:cxn modelId="{F20830B2-6760-4EDC-9301-E134F3B65BDD}" type="presParOf" srcId="{FAE291B6-169F-4D88-9EFA-797908C09476}" destId="{E37AB010-C669-4184-9B15-F3DC67F8AE8C}" srcOrd="0" destOrd="0" presId="urn:microsoft.com/office/officeart/2005/8/layout/hList7"/>
    <dgm:cxn modelId="{A48C2160-635C-4454-80DD-981A5BC8417A}" type="presParOf" srcId="{FAE291B6-169F-4D88-9EFA-797908C09476}" destId="{31667867-E265-41C6-8F9D-6B37807E5EE4}" srcOrd="1" destOrd="0" presId="urn:microsoft.com/office/officeart/2005/8/layout/hList7"/>
    <dgm:cxn modelId="{29F7B6C7-0819-41F4-B609-36ED5F16A273}" type="presParOf" srcId="{31667867-E265-41C6-8F9D-6B37807E5EE4}" destId="{1E5CAD69-ABC0-496B-9C01-80F2947C81AA}" srcOrd="0" destOrd="0" presId="urn:microsoft.com/office/officeart/2005/8/layout/hList7"/>
    <dgm:cxn modelId="{A56C76C4-95F3-468E-A0DC-E958F046BB01}" type="presParOf" srcId="{1E5CAD69-ABC0-496B-9C01-80F2947C81AA}" destId="{6389B92C-6FCD-4A13-84C1-A773F2C0FBA2}" srcOrd="0" destOrd="0" presId="urn:microsoft.com/office/officeart/2005/8/layout/hList7"/>
    <dgm:cxn modelId="{B2B20927-D091-44FA-95D5-776FFC078903}" type="presParOf" srcId="{1E5CAD69-ABC0-496B-9C01-80F2947C81AA}" destId="{19D0C58B-72E6-4D41-8054-93BB94BB1827}" srcOrd="1" destOrd="0" presId="urn:microsoft.com/office/officeart/2005/8/layout/hList7"/>
    <dgm:cxn modelId="{E2690483-17B3-49C3-8453-3A602B52F3C9}" type="presParOf" srcId="{1E5CAD69-ABC0-496B-9C01-80F2947C81AA}" destId="{3CC37F70-10CF-41F9-9F4E-412BC60855F4}" srcOrd="2" destOrd="0" presId="urn:microsoft.com/office/officeart/2005/8/layout/hList7"/>
    <dgm:cxn modelId="{E7AA27FB-47FF-428F-B0A4-A35CA351F8FD}" type="presParOf" srcId="{1E5CAD69-ABC0-496B-9C01-80F2947C81AA}" destId="{B6E274C4-3794-4327-AD59-9BEDDE5DA3C0}" srcOrd="3" destOrd="0" presId="urn:microsoft.com/office/officeart/2005/8/layout/hList7"/>
    <dgm:cxn modelId="{43214734-B35C-48A4-BB64-E06D88B0B838}" type="presParOf" srcId="{31667867-E265-41C6-8F9D-6B37807E5EE4}" destId="{86EB8421-5B60-46FE-9A3E-7D5C5CB0462E}" srcOrd="1" destOrd="0" presId="urn:microsoft.com/office/officeart/2005/8/layout/hList7"/>
    <dgm:cxn modelId="{142E2628-64FA-4F6C-93AD-A6FAC602F8E2}" type="presParOf" srcId="{31667867-E265-41C6-8F9D-6B37807E5EE4}" destId="{674A22A3-1F9B-4F20-8C6C-540FDEC65C94}" srcOrd="2" destOrd="0" presId="urn:microsoft.com/office/officeart/2005/8/layout/hList7"/>
    <dgm:cxn modelId="{FAFACD40-7FEC-4563-BF2D-0AA7A7512F68}" type="presParOf" srcId="{674A22A3-1F9B-4F20-8C6C-540FDEC65C94}" destId="{4C7B07D5-73AA-4A34-801D-144C6343E1D7}" srcOrd="0" destOrd="0" presId="urn:microsoft.com/office/officeart/2005/8/layout/hList7"/>
    <dgm:cxn modelId="{861665E1-26D3-4865-A3B2-2169CD22C3FE}" type="presParOf" srcId="{674A22A3-1F9B-4F20-8C6C-540FDEC65C94}" destId="{126BD002-560A-44B8-8921-545162B96163}" srcOrd="1" destOrd="0" presId="urn:microsoft.com/office/officeart/2005/8/layout/hList7"/>
    <dgm:cxn modelId="{1C3036FD-7ED1-4F9B-9E2C-91E2FBC7DA44}" type="presParOf" srcId="{674A22A3-1F9B-4F20-8C6C-540FDEC65C94}" destId="{A6FE754C-27F9-4EA8-A98F-205D92AA4673}" srcOrd="2" destOrd="0" presId="urn:microsoft.com/office/officeart/2005/8/layout/hList7"/>
    <dgm:cxn modelId="{C9051076-3D1E-4AF9-A94F-732EDBD4AF64}" type="presParOf" srcId="{674A22A3-1F9B-4F20-8C6C-540FDEC65C94}" destId="{BBBAB8A4-DC79-494B-BC9F-CDEB562BA270}" srcOrd="3" destOrd="0" presId="urn:microsoft.com/office/officeart/2005/8/layout/hList7"/>
    <dgm:cxn modelId="{BE3179FF-CC4E-4A74-BB99-BA06836D2AB5}" type="presParOf" srcId="{31667867-E265-41C6-8F9D-6B37807E5EE4}" destId="{C2E67273-5FDA-42D4-BADA-719283E2A2C9}" srcOrd="3" destOrd="0" presId="urn:microsoft.com/office/officeart/2005/8/layout/hList7"/>
    <dgm:cxn modelId="{C3E3C332-6CEF-420C-A877-F04E7FFD74A9}" type="presParOf" srcId="{31667867-E265-41C6-8F9D-6B37807E5EE4}" destId="{3CB769E6-9442-443B-905E-2A16879BE5CE}" srcOrd="4" destOrd="0" presId="urn:microsoft.com/office/officeart/2005/8/layout/hList7"/>
    <dgm:cxn modelId="{762578CD-EB64-42B7-B4B3-6846E5D2F59D}" type="presParOf" srcId="{3CB769E6-9442-443B-905E-2A16879BE5CE}" destId="{AEDCED2F-07D2-4586-B41C-AF43526A1AA2}" srcOrd="0" destOrd="0" presId="urn:microsoft.com/office/officeart/2005/8/layout/hList7"/>
    <dgm:cxn modelId="{C5AEFF4A-561B-4077-A8AB-6AE44EAB7D5C}" type="presParOf" srcId="{3CB769E6-9442-443B-905E-2A16879BE5CE}" destId="{5FDF2CF1-3D0E-4755-BF06-F234E7D9D8B2}" srcOrd="1" destOrd="0" presId="urn:microsoft.com/office/officeart/2005/8/layout/hList7"/>
    <dgm:cxn modelId="{8059C647-2E67-4402-8952-B76DF25C1204}" type="presParOf" srcId="{3CB769E6-9442-443B-905E-2A16879BE5CE}" destId="{B8B12D0F-29B2-4FAF-B196-5658384162B8}" srcOrd="2" destOrd="0" presId="urn:microsoft.com/office/officeart/2005/8/layout/hList7"/>
    <dgm:cxn modelId="{F54016DB-27A0-4CB2-A76F-F97465884B57}" type="presParOf" srcId="{3CB769E6-9442-443B-905E-2A16879BE5CE}" destId="{93E51958-031B-42B9-922D-62C3AB2D5986}" srcOrd="3" destOrd="0" presId="urn:microsoft.com/office/officeart/2005/8/layout/hList7"/>
    <dgm:cxn modelId="{AE224107-1560-4604-9E08-873CB60AAFF6}" type="presParOf" srcId="{31667867-E265-41C6-8F9D-6B37807E5EE4}" destId="{C0673311-BE98-47C7-80FD-4F0DCF8875EB}" srcOrd="5" destOrd="0" presId="urn:microsoft.com/office/officeart/2005/8/layout/hList7"/>
    <dgm:cxn modelId="{1FFAEAE9-8C83-4760-BF63-30AA8AE71981}" type="presParOf" srcId="{31667867-E265-41C6-8F9D-6B37807E5EE4}" destId="{99E9699C-392C-4CA9-AD53-A096AAD2C847}" srcOrd="6" destOrd="0" presId="urn:microsoft.com/office/officeart/2005/8/layout/hList7"/>
    <dgm:cxn modelId="{11BBA9DC-E0E9-49BD-9275-7683DF833D14}" type="presParOf" srcId="{99E9699C-392C-4CA9-AD53-A096AAD2C847}" destId="{5B5C5538-C7FA-489C-B119-48C8CA960AC9}" srcOrd="0" destOrd="0" presId="urn:microsoft.com/office/officeart/2005/8/layout/hList7"/>
    <dgm:cxn modelId="{F56AF544-47F5-4551-85A9-EFB134F4B596}" type="presParOf" srcId="{99E9699C-392C-4CA9-AD53-A096AAD2C847}" destId="{096F5256-F88D-4057-B759-D2A843FEE511}" srcOrd="1" destOrd="0" presId="urn:microsoft.com/office/officeart/2005/8/layout/hList7"/>
    <dgm:cxn modelId="{F38EA9DB-2414-4B0C-9CFA-E7D9141CB2CA}" type="presParOf" srcId="{99E9699C-392C-4CA9-AD53-A096AAD2C847}" destId="{9F2D8899-89DE-419C-B201-2F9AF8DF8603}" srcOrd="2" destOrd="0" presId="urn:microsoft.com/office/officeart/2005/8/layout/hList7"/>
    <dgm:cxn modelId="{4722F1F2-F118-4ED3-AE24-F47B575AAF0D}" type="presParOf" srcId="{99E9699C-392C-4CA9-AD53-A096AAD2C847}" destId="{1295EB7C-C32D-42EE-9123-DDCF3C5149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B1B6B9-44B5-40D1-A452-EF76834D4A7B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DB4E48-8983-4020-813D-22A0027F7756}">
      <dgm:prSet phldrT="[Текст]" custT="1"/>
      <dgm:spPr/>
      <dgm:t>
        <a:bodyPr/>
        <a:lstStyle/>
        <a:p>
          <a:r>
            <a:rPr lang="ru-RU" sz="1700" b="1" i="0" dirty="0" smtClean="0"/>
            <a:t>Используйте официальный сайт Банка России: </a:t>
          </a:r>
          <a:r>
            <a:rPr lang="en-US" sz="1700" b="1" i="0" u="sng" dirty="0" smtClean="0"/>
            <a:t>www.cbr.ru</a:t>
          </a:r>
          <a:endParaRPr lang="ru-RU" sz="1700" i="0" dirty="0"/>
        </a:p>
      </dgm:t>
    </dgm:pt>
    <dgm:pt modelId="{B1DC6598-55CC-467E-AEC7-3BA94F4A7B63}" type="parTrans" cxnId="{344F256C-374D-4C7C-A278-92A709E2C5D2}">
      <dgm:prSet/>
      <dgm:spPr/>
      <dgm:t>
        <a:bodyPr/>
        <a:lstStyle/>
        <a:p>
          <a:endParaRPr lang="ru-RU"/>
        </a:p>
      </dgm:t>
    </dgm:pt>
    <dgm:pt modelId="{624B96EE-D9AB-42FC-9955-A306832F9A07}" type="sibTrans" cxnId="{344F256C-374D-4C7C-A278-92A709E2C5D2}">
      <dgm:prSet/>
      <dgm:spPr/>
      <dgm:t>
        <a:bodyPr/>
        <a:lstStyle/>
        <a:p>
          <a:endParaRPr lang="ru-RU"/>
        </a:p>
      </dgm:t>
    </dgm:pt>
    <dgm:pt modelId="{7FC985EC-4196-4242-98C1-447ABB51BA84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Читайте, слушайте, анализируйте экономические новости </a:t>
          </a:r>
          <a:endParaRPr lang="ru-RU" sz="1700" b="1" i="0" dirty="0"/>
        </a:p>
      </dgm:t>
    </dgm:pt>
    <dgm:pt modelId="{CAAD3C7D-1347-4FED-AC4A-0A1C68937C1D}" type="parTrans" cxnId="{6CFF3AD3-984F-4E45-A4CE-1B9BE97B2041}">
      <dgm:prSet/>
      <dgm:spPr/>
      <dgm:t>
        <a:bodyPr/>
        <a:lstStyle/>
        <a:p>
          <a:endParaRPr lang="ru-RU"/>
        </a:p>
      </dgm:t>
    </dgm:pt>
    <dgm:pt modelId="{ADC2D2BE-41AC-45EA-98A8-6E8165BE805B}" type="sibTrans" cxnId="{6CFF3AD3-984F-4E45-A4CE-1B9BE97B2041}">
      <dgm:prSet/>
      <dgm:spPr/>
      <dgm:t>
        <a:bodyPr/>
        <a:lstStyle/>
        <a:p>
          <a:endParaRPr lang="ru-RU"/>
        </a:p>
      </dgm:t>
    </dgm:pt>
    <dgm:pt modelId="{36073118-9EF6-465C-9FD0-2B1FBE5A2747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Следите за изменениями законодательства</a:t>
          </a:r>
          <a:endParaRPr lang="ru-RU" sz="1700" b="1" i="0" dirty="0"/>
        </a:p>
      </dgm:t>
    </dgm:pt>
    <dgm:pt modelId="{A2A21C48-87A2-42DE-AF3D-E94A1E496C37}" type="parTrans" cxnId="{A9A6D3E8-B365-4FEE-A49E-78E626FDC142}">
      <dgm:prSet/>
      <dgm:spPr/>
      <dgm:t>
        <a:bodyPr/>
        <a:lstStyle/>
        <a:p>
          <a:endParaRPr lang="ru-RU"/>
        </a:p>
      </dgm:t>
    </dgm:pt>
    <dgm:pt modelId="{4ED0D8E0-39BD-4BB4-8EA4-C77BE6DF05EB}" type="sibTrans" cxnId="{A9A6D3E8-B365-4FEE-A49E-78E626FDC142}">
      <dgm:prSet/>
      <dgm:spPr/>
      <dgm:t>
        <a:bodyPr/>
        <a:lstStyle/>
        <a:p>
          <a:endParaRPr lang="ru-RU"/>
        </a:p>
      </dgm:t>
    </dgm:pt>
    <dgm:pt modelId="{4E0054E6-A00D-41C7-B70D-2048BF9B9E45}">
      <dgm:prSet phldrT="[Текст]" custT="1"/>
      <dgm:spPr/>
      <dgm:t>
        <a:bodyPr/>
        <a:lstStyle/>
        <a:p>
          <a:pPr algn="ctr"/>
          <a:r>
            <a:rPr lang="ru-RU" sz="1700" b="1" i="0" dirty="0" smtClean="0"/>
            <a:t>Сравнивайте финансовые продукты и услуги на основании информации с сайтов поставщиков услуг</a:t>
          </a:r>
          <a:endParaRPr lang="ru-RU" sz="1700" b="1" i="0" dirty="0"/>
        </a:p>
      </dgm:t>
    </dgm:pt>
    <dgm:pt modelId="{CB10AB92-59E1-40D1-A97B-3F0B50A0A760}" type="parTrans" cxnId="{5664A7ED-F56E-4AFE-90D8-A9FAD9FE78EB}">
      <dgm:prSet/>
      <dgm:spPr/>
      <dgm:t>
        <a:bodyPr/>
        <a:lstStyle/>
        <a:p>
          <a:endParaRPr lang="ru-RU"/>
        </a:p>
      </dgm:t>
    </dgm:pt>
    <dgm:pt modelId="{AEE36C3F-04FA-4A2D-9117-7E6326EB003B}" type="sibTrans" cxnId="{5664A7ED-F56E-4AFE-90D8-A9FAD9FE78EB}">
      <dgm:prSet/>
      <dgm:spPr/>
      <dgm:t>
        <a:bodyPr/>
        <a:lstStyle/>
        <a:p>
          <a:endParaRPr lang="ru-RU"/>
        </a:p>
      </dgm:t>
    </dgm:pt>
    <dgm:pt modelId="{12FE2DD3-6C8C-4746-8FF4-12FA66E841F6}" type="pres">
      <dgm:prSet presAssocID="{69B1B6B9-44B5-40D1-A452-EF76834D4A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CE227-9E88-4EAE-B39F-A9DD6525918D}" type="pres">
      <dgm:prSet presAssocID="{23DB4E48-8983-4020-813D-22A0027F7756}" presName="comp" presStyleCnt="0"/>
      <dgm:spPr/>
      <dgm:t>
        <a:bodyPr/>
        <a:lstStyle/>
        <a:p>
          <a:endParaRPr lang="ru-RU"/>
        </a:p>
      </dgm:t>
    </dgm:pt>
    <dgm:pt modelId="{BFF117EA-5306-4471-AF4F-EE004030B288}" type="pres">
      <dgm:prSet presAssocID="{23DB4E48-8983-4020-813D-22A0027F7756}" presName="rect2" presStyleLbl="node1" presStyleIdx="0" presStyleCnt="4" custScaleX="216335" custLinFactNeighborX="54902" custLinFactNeighborY="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6087-B9C3-4760-B642-A313030B3D60}" type="pres">
      <dgm:prSet presAssocID="{23DB4E48-8983-4020-813D-22A0027F7756}" presName="rect1" presStyleLbl="lnNode1" presStyleIdx="0" presStyleCnt="4" custScaleX="202192" custScaleY="99144" custLinFactNeighborX="-52781" custLinFactNeighborY="4823"/>
      <dgm:spPr>
        <a:blipFill dpi="0" rotWithShape="1">
          <a:blip xmlns:r="http://schemas.openxmlformats.org/officeDocument/2006/relationships" r:embed="rId1"/>
          <a:srcRect/>
          <a:stretch>
            <a:fillRect t="804" b="-804"/>
          </a:stretch>
        </a:blipFill>
      </dgm:spPr>
      <dgm:t>
        <a:bodyPr/>
        <a:lstStyle/>
        <a:p>
          <a:endParaRPr lang="ru-RU"/>
        </a:p>
      </dgm:t>
    </dgm:pt>
    <dgm:pt modelId="{B4C1686B-B91E-4C0C-9D73-C375375C9D52}" type="pres">
      <dgm:prSet presAssocID="{624B96EE-D9AB-42FC-9955-A306832F9A07}" presName="sibTrans" presStyleCnt="0"/>
      <dgm:spPr/>
      <dgm:t>
        <a:bodyPr/>
        <a:lstStyle/>
        <a:p>
          <a:endParaRPr lang="ru-RU"/>
        </a:p>
      </dgm:t>
    </dgm:pt>
    <dgm:pt modelId="{24D509D2-9DDB-4F15-8A98-855CEBA0D888}" type="pres">
      <dgm:prSet presAssocID="{7FC985EC-4196-4242-98C1-447ABB51BA84}" presName="comp" presStyleCnt="0"/>
      <dgm:spPr/>
      <dgm:t>
        <a:bodyPr/>
        <a:lstStyle/>
        <a:p>
          <a:endParaRPr lang="ru-RU"/>
        </a:p>
      </dgm:t>
    </dgm:pt>
    <dgm:pt modelId="{452E688F-E6AC-4D9C-AFF4-BD6AADF0858B}" type="pres">
      <dgm:prSet presAssocID="{7FC985EC-4196-4242-98C1-447ABB51BA84}" presName="rect2" presStyleLbl="node1" presStyleIdx="1" presStyleCnt="4" custScaleX="22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A21C3-251D-4FF9-9D89-6F912550BC35}" type="pres">
      <dgm:prSet presAssocID="{7FC985EC-4196-4242-98C1-447ABB51BA84}" presName="rect1" presStyleLbl="lnNode1" presStyleIdx="1" presStyleCnt="4" custScaleX="177764" custLinFactX="71335" custLinFactNeighborX="100000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B3E95B-7D91-4DA4-9483-70663175E821}" type="pres">
      <dgm:prSet presAssocID="{ADC2D2BE-41AC-45EA-98A8-6E8165BE805B}" presName="sibTrans" presStyleCnt="0"/>
      <dgm:spPr/>
      <dgm:t>
        <a:bodyPr/>
        <a:lstStyle/>
        <a:p>
          <a:endParaRPr lang="ru-RU"/>
        </a:p>
      </dgm:t>
    </dgm:pt>
    <dgm:pt modelId="{AAEEA09C-218D-4482-8D94-C70BE2F95D9B}" type="pres">
      <dgm:prSet presAssocID="{36073118-9EF6-465C-9FD0-2B1FBE5A2747}" presName="comp" presStyleCnt="0"/>
      <dgm:spPr/>
      <dgm:t>
        <a:bodyPr/>
        <a:lstStyle/>
        <a:p>
          <a:endParaRPr lang="ru-RU"/>
        </a:p>
      </dgm:t>
    </dgm:pt>
    <dgm:pt modelId="{35862EA6-64ED-4589-AF46-CF8D47EF33EF}" type="pres">
      <dgm:prSet presAssocID="{36073118-9EF6-465C-9FD0-2B1FBE5A2747}" presName="rect2" presStyleLbl="node1" presStyleIdx="2" presStyleCnt="4" custScaleX="217788" custLinFactNeighborX="55993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D0FEC-D2D5-4FB3-AEFC-6650C0AC3F75}" type="pres">
      <dgm:prSet presAssocID="{36073118-9EF6-465C-9FD0-2B1FBE5A2747}" presName="rect1" presStyleLbl="lnNode1" presStyleIdx="2" presStyleCnt="4" custScaleX="196359" custLinFactNeighborX="-56842" custLinFactNeighborY="-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BEBD3B-73AB-4702-A053-A1A0F94CC004}" type="pres">
      <dgm:prSet presAssocID="{4ED0D8E0-39BD-4BB4-8EA4-C77BE6DF05EB}" presName="sibTrans" presStyleCnt="0"/>
      <dgm:spPr/>
      <dgm:t>
        <a:bodyPr/>
        <a:lstStyle/>
        <a:p>
          <a:endParaRPr lang="ru-RU"/>
        </a:p>
      </dgm:t>
    </dgm:pt>
    <dgm:pt modelId="{FE29F77C-3077-4C95-9154-064ECE49599B}" type="pres">
      <dgm:prSet presAssocID="{4E0054E6-A00D-41C7-B70D-2048BF9B9E45}" presName="comp" presStyleCnt="0"/>
      <dgm:spPr/>
      <dgm:t>
        <a:bodyPr/>
        <a:lstStyle/>
        <a:p>
          <a:endParaRPr lang="ru-RU"/>
        </a:p>
      </dgm:t>
    </dgm:pt>
    <dgm:pt modelId="{899D2F1D-FCE7-47D9-93A4-38B469B73D8B}" type="pres">
      <dgm:prSet presAssocID="{4E0054E6-A00D-41C7-B70D-2048BF9B9E45}" presName="rect2" presStyleLbl="node1" presStyleIdx="3" presStyleCnt="4" custScaleX="219323" custLinFactNeighborX="-1091" custLinFactNeighborY="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E87C9-4C28-4E1C-B69C-1A1E1A9A51B9}" type="pres">
      <dgm:prSet presAssocID="{4E0054E6-A00D-41C7-B70D-2048BF9B9E45}" presName="rect1" presStyleLbl="lnNode1" presStyleIdx="3" presStyleCnt="4" custScaleX="182040" custLinFactX="70524" custLinFactNeighborX="100000" custLinFactNeighborY="-16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664A7ED-F56E-4AFE-90D8-A9FAD9FE78EB}" srcId="{69B1B6B9-44B5-40D1-A452-EF76834D4A7B}" destId="{4E0054E6-A00D-41C7-B70D-2048BF9B9E45}" srcOrd="3" destOrd="0" parTransId="{CB10AB92-59E1-40D1-A97B-3F0B50A0A760}" sibTransId="{AEE36C3F-04FA-4A2D-9117-7E6326EB003B}"/>
    <dgm:cxn modelId="{0BEFD14E-E980-4C4F-A567-C3388047105A}" type="presOf" srcId="{36073118-9EF6-465C-9FD0-2B1FBE5A2747}" destId="{35862EA6-64ED-4589-AF46-CF8D47EF33EF}" srcOrd="0" destOrd="0" presId="urn:microsoft.com/office/officeart/2008/layout/AlternatingPictureBlocks"/>
    <dgm:cxn modelId="{344F256C-374D-4C7C-A278-92A709E2C5D2}" srcId="{69B1B6B9-44B5-40D1-A452-EF76834D4A7B}" destId="{23DB4E48-8983-4020-813D-22A0027F7756}" srcOrd="0" destOrd="0" parTransId="{B1DC6598-55CC-467E-AEC7-3BA94F4A7B63}" sibTransId="{624B96EE-D9AB-42FC-9955-A306832F9A07}"/>
    <dgm:cxn modelId="{426A0257-DAD4-45A6-AC63-45D5F49D85C5}" type="presOf" srcId="{4E0054E6-A00D-41C7-B70D-2048BF9B9E45}" destId="{899D2F1D-FCE7-47D9-93A4-38B469B73D8B}" srcOrd="0" destOrd="0" presId="urn:microsoft.com/office/officeart/2008/layout/AlternatingPictureBlocks"/>
    <dgm:cxn modelId="{A9A6D3E8-B365-4FEE-A49E-78E626FDC142}" srcId="{69B1B6B9-44B5-40D1-A452-EF76834D4A7B}" destId="{36073118-9EF6-465C-9FD0-2B1FBE5A2747}" srcOrd="2" destOrd="0" parTransId="{A2A21C48-87A2-42DE-AF3D-E94A1E496C37}" sibTransId="{4ED0D8E0-39BD-4BB4-8EA4-C77BE6DF05EB}"/>
    <dgm:cxn modelId="{C88C3BC6-84E7-400D-9F9C-F08143391843}" type="presOf" srcId="{7FC985EC-4196-4242-98C1-447ABB51BA84}" destId="{452E688F-E6AC-4D9C-AFF4-BD6AADF0858B}" srcOrd="0" destOrd="0" presId="urn:microsoft.com/office/officeart/2008/layout/AlternatingPictureBlocks"/>
    <dgm:cxn modelId="{6CFF3AD3-984F-4E45-A4CE-1B9BE97B2041}" srcId="{69B1B6B9-44B5-40D1-A452-EF76834D4A7B}" destId="{7FC985EC-4196-4242-98C1-447ABB51BA84}" srcOrd="1" destOrd="0" parTransId="{CAAD3C7D-1347-4FED-AC4A-0A1C68937C1D}" sibTransId="{ADC2D2BE-41AC-45EA-98A8-6E8165BE805B}"/>
    <dgm:cxn modelId="{C652E31C-FCD0-40C4-A598-E3995CF7D4AA}" type="presOf" srcId="{23DB4E48-8983-4020-813D-22A0027F7756}" destId="{BFF117EA-5306-4471-AF4F-EE004030B288}" srcOrd="0" destOrd="0" presId="urn:microsoft.com/office/officeart/2008/layout/AlternatingPictureBlocks"/>
    <dgm:cxn modelId="{343BC60D-5D6E-4932-A4DF-03B9E66C7338}" type="presOf" srcId="{69B1B6B9-44B5-40D1-A452-EF76834D4A7B}" destId="{12FE2DD3-6C8C-4746-8FF4-12FA66E841F6}" srcOrd="0" destOrd="0" presId="urn:microsoft.com/office/officeart/2008/layout/AlternatingPictureBlocks"/>
    <dgm:cxn modelId="{4FEE743C-0CE3-46C5-9EB6-DF47161D8D48}" type="presParOf" srcId="{12FE2DD3-6C8C-4746-8FF4-12FA66E841F6}" destId="{D63CE227-9E88-4EAE-B39F-A9DD6525918D}" srcOrd="0" destOrd="0" presId="urn:microsoft.com/office/officeart/2008/layout/AlternatingPictureBlocks"/>
    <dgm:cxn modelId="{D3DF376F-5C27-4DA4-A7E7-B3D3A657190F}" type="presParOf" srcId="{D63CE227-9E88-4EAE-B39F-A9DD6525918D}" destId="{BFF117EA-5306-4471-AF4F-EE004030B288}" srcOrd="0" destOrd="0" presId="urn:microsoft.com/office/officeart/2008/layout/AlternatingPictureBlocks"/>
    <dgm:cxn modelId="{09D5B17E-7F36-4DE1-BBE8-BBDCD9CAA0F1}" type="presParOf" srcId="{D63CE227-9E88-4EAE-B39F-A9DD6525918D}" destId="{53CA6087-B9C3-4760-B642-A313030B3D60}" srcOrd="1" destOrd="0" presId="urn:microsoft.com/office/officeart/2008/layout/AlternatingPictureBlocks"/>
    <dgm:cxn modelId="{B652FE5F-15BD-4742-B217-BA72CDA77A6C}" type="presParOf" srcId="{12FE2DD3-6C8C-4746-8FF4-12FA66E841F6}" destId="{B4C1686B-B91E-4C0C-9D73-C375375C9D52}" srcOrd="1" destOrd="0" presId="urn:microsoft.com/office/officeart/2008/layout/AlternatingPictureBlocks"/>
    <dgm:cxn modelId="{85115B7C-EF30-4D0B-B7F4-901EF582696B}" type="presParOf" srcId="{12FE2DD3-6C8C-4746-8FF4-12FA66E841F6}" destId="{24D509D2-9DDB-4F15-8A98-855CEBA0D888}" srcOrd="2" destOrd="0" presId="urn:microsoft.com/office/officeart/2008/layout/AlternatingPictureBlocks"/>
    <dgm:cxn modelId="{9974A2C9-F835-4C39-B8C0-9883966737D0}" type="presParOf" srcId="{24D509D2-9DDB-4F15-8A98-855CEBA0D888}" destId="{452E688F-E6AC-4D9C-AFF4-BD6AADF0858B}" srcOrd="0" destOrd="0" presId="urn:microsoft.com/office/officeart/2008/layout/AlternatingPictureBlocks"/>
    <dgm:cxn modelId="{BF6F2B5F-02C6-44D1-B683-65B0058CAD8C}" type="presParOf" srcId="{24D509D2-9DDB-4F15-8A98-855CEBA0D888}" destId="{CA6A21C3-251D-4FF9-9D89-6F912550BC35}" srcOrd="1" destOrd="0" presId="urn:microsoft.com/office/officeart/2008/layout/AlternatingPictureBlocks"/>
    <dgm:cxn modelId="{BB73FEA2-3C9D-43C9-A5C1-552ACAED60D1}" type="presParOf" srcId="{12FE2DD3-6C8C-4746-8FF4-12FA66E841F6}" destId="{3CB3E95B-7D91-4DA4-9483-70663175E821}" srcOrd="3" destOrd="0" presId="urn:microsoft.com/office/officeart/2008/layout/AlternatingPictureBlocks"/>
    <dgm:cxn modelId="{761B6247-71A6-4500-B5C7-442F480BC98B}" type="presParOf" srcId="{12FE2DD3-6C8C-4746-8FF4-12FA66E841F6}" destId="{AAEEA09C-218D-4482-8D94-C70BE2F95D9B}" srcOrd="4" destOrd="0" presId="urn:microsoft.com/office/officeart/2008/layout/AlternatingPictureBlocks"/>
    <dgm:cxn modelId="{9A6E4581-D7CF-4C7E-997C-94017D5352BB}" type="presParOf" srcId="{AAEEA09C-218D-4482-8D94-C70BE2F95D9B}" destId="{35862EA6-64ED-4589-AF46-CF8D47EF33EF}" srcOrd="0" destOrd="0" presId="urn:microsoft.com/office/officeart/2008/layout/AlternatingPictureBlocks"/>
    <dgm:cxn modelId="{B3B2E67C-84C1-4412-8AE0-034C17E7C92B}" type="presParOf" srcId="{AAEEA09C-218D-4482-8D94-C70BE2F95D9B}" destId="{471D0FEC-D2D5-4FB3-AEFC-6650C0AC3F75}" srcOrd="1" destOrd="0" presId="urn:microsoft.com/office/officeart/2008/layout/AlternatingPictureBlocks"/>
    <dgm:cxn modelId="{1293FA0F-0807-4276-AC1D-8F39EB0D5D1E}" type="presParOf" srcId="{12FE2DD3-6C8C-4746-8FF4-12FA66E841F6}" destId="{67BEBD3B-73AB-4702-A053-A1A0F94CC004}" srcOrd="5" destOrd="0" presId="urn:microsoft.com/office/officeart/2008/layout/AlternatingPictureBlocks"/>
    <dgm:cxn modelId="{FD37BCA9-B878-4F57-9055-AF01F06BE740}" type="presParOf" srcId="{12FE2DD3-6C8C-4746-8FF4-12FA66E841F6}" destId="{FE29F77C-3077-4C95-9154-064ECE49599B}" srcOrd="6" destOrd="0" presId="urn:microsoft.com/office/officeart/2008/layout/AlternatingPictureBlocks"/>
    <dgm:cxn modelId="{635F3FDC-D977-4F79-8F52-31A04C019C57}" type="presParOf" srcId="{FE29F77C-3077-4C95-9154-064ECE49599B}" destId="{899D2F1D-FCE7-47D9-93A4-38B469B73D8B}" srcOrd="0" destOrd="0" presId="urn:microsoft.com/office/officeart/2008/layout/AlternatingPictureBlocks"/>
    <dgm:cxn modelId="{53F24BBA-C729-423B-83D4-FCB06450D1BD}" type="presParOf" srcId="{FE29F77C-3077-4C95-9154-064ECE49599B}" destId="{241E87C9-4C28-4E1C-B69C-1A1E1A9A51B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7531C4-3B56-4624-B2F3-60E2CF62045F}" type="doc">
      <dgm:prSet loTypeId="urn:microsoft.com/office/officeart/2005/8/layout/p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9E209E-E37F-4D39-B5F6-2B6A83A5E1A6}">
      <dgm:prSet phldrT="[Текст]"/>
      <dgm:spPr/>
      <dgm:t>
        <a:bodyPr/>
        <a:lstStyle/>
        <a:p>
          <a:r>
            <a:rPr lang="ru-RU" dirty="0" smtClean="0"/>
            <a:t>Страховая компания отказывается оформлять полис ОСАГО </a:t>
          </a:r>
          <a:endParaRPr lang="ru-RU" dirty="0"/>
        </a:p>
      </dgm:t>
    </dgm:pt>
    <dgm:pt modelId="{1CE9F30B-4928-4A5E-B5D7-43731927A171}" type="parTrans" cxnId="{8F6B928E-1DA5-4C81-8BA3-E8DB94B31885}">
      <dgm:prSet/>
      <dgm:spPr/>
      <dgm:t>
        <a:bodyPr/>
        <a:lstStyle/>
        <a:p>
          <a:endParaRPr lang="ru-RU"/>
        </a:p>
      </dgm:t>
    </dgm:pt>
    <dgm:pt modelId="{91DF40BF-FDA9-432A-97A7-606D929DFEF3}" type="sibTrans" cxnId="{8F6B928E-1DA5-4C81-8BA3-E8DB94B31885}">
      <dgm:prSet/>
      <dgm:spPr/>
      <dgm:t>
        <a:bodyPr/>
        <a:lstStyle/>
        <a:p>
          <a:endParaRPr lang="ru-RU" dirty="0"/>
        </a:p>
      </dgm:t>
    </dgm:pt>
    <dgm:pt modelId="{48685014-0078-4802-ACE3-9C80E050F4A1}">
      <dgm:prSet phldrT="[Текст]"/>
      <dgm:spPr/>
      <dgm:t>
        <a:bodyPr/>
        <a:lstStyle/>
        <a:p>
          <a:r>
            <a:rPr lang="ru-RU" dirty="0" smtClean="0"/>
            <a:t>Нарушены ваши права как акционера</a:t>
          </a:r>
          <a:endParaRPr lang="ru-RU" dirty="0"/>
        </a:p>
      </dgm:t>
    </dgm:pt>
    <dgm:pt modelId="{F1BEDC8C-D18A-458B-98E3-3D5BC5E0423E}" type="parTrans" cxnId="{30206C3C-7A4B-4CB8-86FD-BE8BB636CF70}">
      <dgm:prSet/>
      <dgm:spPr/>
      <dgm:t>
        <a:bodyPr/>
        <a:lstStyle/>
        <a:p>
          <a:endParaRPr lang="ru-RU"/>
        </a:p>
      </dgm:t>
    </dgm:pt>
    <dgm:pt modelId="{9DB50F06-B35A-4A55-B25F-B99CDDCA247A}" type="sibTrans" cxnId="{30206C3C-7A4B-4CB8-86FD-BE8BB636CF70}">
      <dgm:prSet/>
      <dgm:spPr/>
      <dgm:t>
        <a:bodyPr/>
        <a:lstStyle/>
        <a:p>
          <a:endParaRPr lang="ru-RU"/>
        </a:p>
      </dgm:t>
    </dgm:pt>
    <dgm:pt modelId="{CD887A97-7B4B-4F4F-9E85-33844E3518D6}">
      <dgm:prSet phldrT="[Текст]"/>
      <dgm:spPr/>
      <dgm:t>
        <a:bodyPr/>
        <a:lstStyle/>
        <a:p>
          <a:r>
            <a:rPr lang="ru-RU" dirty="0" smtClean="0"/>
            <a:t>На ваше имя взяли кредит в МФО, а вы не знали об этом</a:t>
          </a:r>
          <a:endParaRPr lang="ru-RU" dirty="0"/>
        </a:p>
      </dgm:t>
    </dgm:pt>
    <dgm:pt modelId="{AF57A185-93C6-4999-87CD-FF659EA7D521}" type="parTrans" cxnId="{90404D17-1260-4DC3-B417-6D8F0FB8A0C1}">
      <dgm:prSet/>
      <dgm:spPr/>
      <dgm:t>
        <a:bodyPr/>
        <a:lstStyle/>
        <a:p>
          <a:endParaRPr lang="ru-RU"/>
        </a:p>
      </dgm:t>
    </dgm:pt>
    <dgm:pt modelId="{B402E30C-C85B-43F1-A5A6-E436725312F9}" type="sibTrans" cxnId="{90404D17-1260-4DC3-B417-6D8F0FB8A0C1}">
      <dgm:prSet/>
      <dgm:spPr/>
      <dgm:t>
        <a:bodyPr/>
        <a:lstStyle/>
        <a:p>
          <a:endParaRPr lang="ru-RU"/>
        </a:p>
      </dgm:t>
    </dgm:pt>
    <dgm:pt modelId="{30622C20-EF8C-4A07-AB5A-FDDCCA5FB32A}">
      <dgm:prSet phldrT="[Текст]"/>
      <dgm:spPr/>
      <dgm:t>
        <a:bodyPr/>
        <a:lstStyle/>
        <a:p>
          <a:r>
            <a:rPr lang="ru-RU" dirty="0" smtClean="0"/>
            <a:t>Компания скрыла аннулирование лицензии и заключила с вами договор</a:t>
          </a:r>
          <a:endParaRPr lang="ru-RU" dirty="0"/>
        </a:p>
      </dgm:t>
    </dgm:pt>
    <dgm:pt modelId="{9F698621-C5DF-4F2E-8456-7B6DBD56D38A}" type="parTrans" cxnId="{0C8C706E-9010-4B90-AC7A-45BEB9578891}">
      <dgm:prSet/>
      <dgm:spPr/>
      <dgm:t>
        <a:bodyPr/>
        <a:lstStyle/>
        <a:p>
          <a:endParaRPr lang="ru-RU"/>
        </a:p>
      </dgm:t>
    </dgm:pt>
    <dgm:pt modelId="{9C395606-F019-472E-90A6-9DBDCE462D16}" type="sibTrans" cxnId="{0C8C706E-9010-4B90-AC7A-45BEB9578891}">
      <dgm:prSet/>
      <dgm:spPr/>
      <dgm:t>
        <a:bodyPr/>
        <a:lstStyle/>
        <a:p>
          <a:endParaRPr lang="ru-RU"/>
        </a:p>
      </dgm:t>
    </dgm:pt>
    <dgm:pt modelId="{ED32E126-6342-4F11-BBDF-49C5258A85C6}">
      <dgm:prSet phldrT="[Текст]"/>
      <dgm:spPr/>
      <dgm:t>
        <a:bodyPr/>
        <a:lstStyle/>
        <a:p>
          <a:r>
            <a:rPr lang="ru-RU" dirty="0" smtClean="0"/>
            <a:t>Страховая компания навязывает вам покупку дополнительных услуг</a:t>
          </a:r>
          <a:endParaRPr lang="ru-RU" dirty="0"/>
        </a:p>
      </dgm:t>
    </dgm:pt>
    <dgm:pt modelId="{06A98E81-DD98-4BC7-BC05-10E9EABBA26C}" type="parTrans" cxnId="{3F5B054A-87AF-4609-B799-5867F5E04277}">
      <dgm:prSet/>
      <dgm:spPr/>
      <dgm:t>
        <a:bodyPr/>
        <a:lstStyle/>
        <a:p>
          <a:endParaRPr lang="ru-RU"/>
        </a:p>
      </dgm:t>
    </dgm:pt>
    <dgm:pt modelId="{0DD7F5C3-3ADD-48D1-8243-9F6E88C5C005}" type="sibTrans" cxnId="{3F5B054A-87AF-4609-B799-5867F5E04277}">
      <dgm:prSet/>
      <dgm:spPr/>
      <dgm:t>
        <a:bodyPr/>
        <a:lstStyle/>
        <a:p>
          <a:endParaRPr lang="ru-RU"/>
        </a:p>
      </dgm:t>
    </dgm:pt>
    <dgm:pt modelId="{9FB5CA8C-C1A5-4936-9889-B85DCAC7E165}" type="pres">
      <dgm:prSet presAssocID="{327531C4-3B56-4624-B2F3-60E2CF6204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E392F9-1978-4DA8-8359-124D0840EF1D}" type="pres">
      <dgm:prSet presAssocID="{949E209E-E37F-4D39-B5F6-2B6A83A5E1A6}" presName="compNode" presStyleCnt="0"/>
      <dgm:spPr/>
    </dgm:pt>
    <dgm:pt modelId="{4FF9E77C-2A5F-4915-8AC7-15AAFB002D79}" type="pres">
      <dgm:prSet presAssocID="{949E209E-E37F-4D39-B5F6-2B6A83A5E1A6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ABA909-E10A-4764-82FF-4F76E994DC23}" type="pres">
      <dgm:prSet presAssocID="{949E209E-E37F-4D39-B5F6-2B6A83A5E1A6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18EEE-8AF2-4FCA-ADB4-1EC1FA0638CD}" type="pres">
      <dgm:prSet presAssocID="{91DF40BF-FDA9-432A-97A7-606D929DFE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CA564F-E539-492B-B96D-727090BE2AA7}" type="pres">
      <dgm:prSet presAssocID="{48685014-0078-4802-ACE3-9C80E050F4A1}" presName="compNode" presStyleCnt="0"/>
      <dgm:spPr/>
    </dgm:pt>
    <dgm:pt modelId="{0D184F3E-29C4-43DA-99C2-4A73C1AD86D4}" type="pres">
      <dgm:prSet presAssocID="{48685014-0078-4802-ACE3-9C80E050F4A1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3B37928-9C24-42AB-B446-3AB3C7B94D0E}" type="pres">
      <dgm:prSet presAssocID="{48685014-0078-4802-ACE3-9C80E050F4A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CAA2F-F5C4-47C4-AC49-F99ACC33C0F1}" type="pres">
      <dgm:prSet presAssocID="{9DB50F06-B35A-4A55-B25F-B99CDDCA24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A093CA-9314-49B2-A286-8A337352D216}" type="pres">
      <dgm:prSet presAssocID="{CD887A97-7B4B-4F4F-9E85-33844E3518D6}" presName="compNode" presStyleCnt="0"/>
      <dgm:spPr/>
    </dgm:pt>
    <dgm:pt modelId="{F0854DB0-0D37-4D16-91C2-B8300813E9BE}" type="pres">
      <dgm:prSet presAssocID="{CD887A97-7B4B-4F4F-9E85-33844E3518D6}" presName="pict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8EA59970-AB0B-43EC-9A05-0DB7A0E55FC5}" type="pres">
      <dgm:prSet presAssocID="{CD887A97-7B4B-4F4F-9E85-33844E3518D6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0BB24-8BA8-4774-88F8-9F92F8FBCC03}" type="pres">
      <dgm:prSet presAssocID="{B402E30C-C85B-43F1-A5A6-E436725312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182267-4BD9-41FA-B093-BCD53A7C9202}" type="pres">
      <dgm:prSet presAssocID="{30622C20-EF8C-4A07-AB5A-FDDCCA5FB32A}" presName="compNode" presStyleCnt="0"/>
      <dgm:spPr/>
    </dgm:pt>
    <dgm:pt modelId="{D1C6ACCA-BC0D-4623-9453-99CAF86B2C0A}" type="pres">
      <dgm:prSet presAssocID="{30622C20-EF8C-4A07-AB5A-FDDCCA5FB32A}" presName="pict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36890351-7329-4161-BD82-D365C91CA03B}" type="pres">
      <dgm:prSet presAssocID="{30622C20-EF8C-4A07-AB5A-FDDCCA5FB32A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A4047-ECFC-4EE6-B650-C8264029C370}" type="pres">
      <dgm:prSet presAssocID="{9C395606-F019-472E-90A6-9DBDCE462D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CC6926-96B8-429E-99EB-B7C37BEF78F5}" type="pres">
      <dgm:prSet presAssocID="{ED32E126-6342-4F11-BBDF-49C5258A85C6}" presName="compNode" presStyleCnt="0"/>
      <dgm:spPr/>
    </dgm:pt>
    <dgm:pt modelId="{3936423D-8CE5-4CF2-ACF0-68A72B2E9E45}" type="pres">
      <dgm:prSet presAssocID="{ED32E126-6342-4F11-BBDF-49C5258A85C6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93BDDFE-17B0-42C1-A87C-FB76A7FA1D3C}" type="pres">
      <dgm:prSet presAssocID="{ED32E126-6342-4F11-BBDF-49C5258A85C6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B828F-0E46-4A6A-837B-F51A541EA50F}" type="presOf" srcId="{30622C20-EF8C-4A07-AB5A-FDDCCA5FB32A}" destId="{36890351-7329-4161-BD82-D365C91CA03B}" srcOrd="0" destOrd="0" presId="urn:microsoft.com/office/officeart/2005/8/layout/pList1"/>
    <dgm:cxn modelId="{90404D17-1260-4DC3-B417-6D8F0FB8A0C1}" srcId="{327531C4-3B56-4624-B2F3-60E2CF62045F}" destId="{CD887A97-7B4B-4F4F-9E85-33844E3518D6}" srcOrd="2" destOrd="0" parTransId="{AF57A185-93C6-4999-87CD-FF659EA7D521}" sibTransId="{B402E30C-C85B-43F1-A5A6-E436725312F9}"/>
    <dgm:cxn modelId="{0C8C706E-9010-4B90-AC7A-45BEB9578891}" srcId="{327531C4-3B56-4624-B2F3-60E2CF62045F}" destId="{30622C20-EF8C-4A07-AB5A-FDDCCA5FB32A}" srcOrd="3" destOrd="0" parTransId="{9F698621-C5DF-4F2E-8456-7B6DBD56D38A}" sibTransId="{9C395606-F019-472E-90A6-9DBDCE462D16}"/>
    <dgm:cxn modelId="{3F5B054A-87AF-4609-B799-5867F5E04277}" srcId="{327531C4-3B56-4624-B2F3-60E2CF62045F}" destId="{ED32E126-6342-4F11-BBDF-49C5258A85C6}" srcOrd="4" destOrd="0" parTransId="{06A98E81-DD98-4BC7-BC05-10E9EABBA26C}" sibTransId="{0DD7F5C3-3ADD-48D1-8243-9F6E88C5C005}"/>
    <dgm:cxn modelId="{BD8D128A-F434-42AD-A768-CC4F6444FEDE}" type="presOf" srcId="{91DF40BF-FDA9-432A-97A7-606D929DFEF3}" destId="{C7518EEE-8AF2-4FCA-ADB4-1EC1FA0638CD}" srcOrd="0" destOrd="0" presId="urn:microsoft.com/office/officeart/2005/8/layout/pList1"/>
    <dgm:cxn modelId="{C9B2C7C0-1B06-40AA-89C3-191BCD6DB20D}" type="presOf" srcId="{9C395606-F019-472E-90A6-9DBDCE462D16}" destId="{0C0A4047-ECFC-4EE6-B650-C8264029C370}" srcOrd="0" destOrd="0" presId="urn:microsoft.com/office/officeart/2005/8/layout/pList1"/>
    <dgm:cxn modelId="{1B5C4E6B-B0F3-44A4-93B2-243CBC4E7E81}" type="presOf" srcId="{B402E30C-C85B-43F1-A5A6-E436725312F9}" destId="{1150BB24-8BA8-4774-88F8-9F92F8FBCC03}" srcOrd="0" destOrd="0" presId="urn:microsoft.com/office/officeart/2005/8/layout/pList1"/>
    <dgm:cxn modelId="{5FD5960A-E7C7-415D-8E0D-EADD9839EFA6}" type="presOf" srcId="{ED32E126-6342-4F11-BBDF-49C5258A85C6}" destId="{E93BDDFE-17B0-42C1-A87C-FB76A7FA1D3C}" srcOrd="0" destOrd="0" presId="urn:microsoft.com/office/officeart/2005/8/layout/pList1"/>
    <dgm:cxn modelId="{30206C3C-7A4B-4CB8-86FD-BE8BB636CF70}" srcId="{327531C4-3B56-4624-B2F3-60E2CF62045F}" destId="{48685014-0078-4802-ACE3-9C80E050F4A1}" srcOrd="1" destOrd="0" parTransId="{F1BEDC8C-D18A-458B-98E3-3D5BC5E0423E}" sibTransId="{9DB50F06-B35A-4A55-B25F-B99CDDCA247A}"/>
    <dgm:cxn modelId="{3AF9E09C-F991-4F9B-A93A-18E6E86C0E32}" type="presOf" srcId="{327531C4-3B56-4624-B2F3-60E2CF62045F}" destId="{9FB5CA8C-C1A5-4936-9889-B85DCAC7E165}" srcOrd="0" destOrd="0" presId="urn:microsoft.com/office/officeart/2005/8/layout/pList1"/>
    <dgm:cxn modelId="{824EC64D-E3CF-4812-9EA4-C5FE6C23BB74}" type="presOf" srcId="{949E209E-E37F-4D39-B5F6-2B6A83A5E1A6}" destId="{39ABA909-E10A-4764-82FF-4F76E994DC23}" srcOrd="0" destOrd="0" presId="urn:microsoft.com/office/officeart/2005/8/layout/pList1"/>
    <dgm:cxn modelId="{C25638BD-DA88-4663-A663-16E2E618232E}" type="presOf" srcId="{CD887A97-7B4B-4F4F-9E85-33844E3518D6}" destId="{8EA59970-AB0B-43EC-9A05-0DB7A0E55FC5}" srcOrd="0" destOrd="0" presId="urn:microsoft.com/office/officeart/2005/8/layout/pList1"/>
    <dgm:cxn modelId="{2F9BB76F-8586-4619-9BBA-288A9C17AD9E}" type="presOf" srcId="{9DB50F06-B35A-4A55-B25F-B99CDDCA247A}" destId="{660CAA2F-F5C4-47C4-AC49-F99ACC33C0F1}" srcOrd="0" destOrd="0" presId="urn:microsoft.com/office/officeart/2005/8/layout/pList1"/>
    <dgm:cxn modelId="{A28A7340-14E4-44AE-86FB-1483EB8C1C2B}" type="presOf" srcId="{48685014-0078-4802-ACE3-9C80E050F4A1}" destId="{43B37928-9C24-42AB-B446-3AB3C7B94D0E}" srcOrd="0" destOrd="0" presId="urn:microsoft.com/office/officeart/2005/8/layout/pList1"/>
    <dgm:cxn modelId="{8F6B928E-1DA5-4C81-8BA3-E8DB94B31885}" srcId="{327531C4-3B56-4624-B2F3-60E2CF62045F}" destId="{949E209E-E37F-4D39-B5F6-2B6A83A5E1A6}" srcOrd="0" destOrd="0" parTransId="{1CE9F30B-4928-4A5E-B5D7-43731927A171}" sibTransId="{91DF40BF-FDA9-432A-97A7-606D929DFEF3}"/>
    <dgm:cxn modelId="{5D8CEBA7-DA38-461A-B72F-07E32E1E6F8F}" type="presParOf" srcId="{9FB5CA8C-C1A5-4936-9889-B85DCAC7E165}" destId="{2DE392F9-1978-4DA8-8359-124D0840EF1D}" srcOrd="0" destOrd="0" presId="urn:microsoft.com/office/officeart/2005/8/layout/pList1"/>
    <dgm:cxn modelId="{E2DF99C2-463E-481B-A2AF-E9755466C26E}" type="presParOf" srcId="{2DE392F9-1978-4DA8-8359-124D0840EF1D}" destId="{4FF9E77C-2A5F-4915-8AC7-15AAFB002D79}" srcOrd="0" destOrd="0" presId="urn:microsoft.com/office/officeart/2005/8/layout/pList1"/>
    <dgm:cxn modelId="{AD41B063-7B62-40FB-BC78-76E5ED0D2FA5}" type="presParOf" srcId="{2DE392F9-1978-4DA8-8359-124D0840EF1D}" destId="{39ABA909-E10A-4764-82FF-4F76E994DC23}" srcOrd="1" destOrd="0" presId="urn:microsoft.com/office/officeart/2005/8/layout/pList1"/>
    <dgm:cxn modelId="{E0A5C5ED-DB1A-4CEC-AC67-FACDE5D1E8E3}" type="presParOf" srcId="{9FB5CA8C-C1A5-4936-9889-B85DCAC7E165}" destId="{C7518EEE-8AF2-4FCA-ADB4-1EC1FA0638CD}" srcOrd="1" destOrd="0" presId="urn:microsoft.com/office/officeart/2005/8/layout/pList1"/>
    <dgm:cxn modelId="{8848B82B-5262-46BD-9552-3F0DB469C4FF}" type="presParOf" srcId="{9FB5CA8C-C1A5-4936-9889-B85DCAC7E165}" destId="{9FCA564F-E539-492B-B96D-727090BE2AA7}" srcOrd="2" destOrd="0" presId="urn:microsoft.com/office/officeart/2005/8/layout/pList1"/>
    <dgm:cxn modelId="{BE7F3126-1871-41E5-ABB3-EBFBD5196DBD}" type="presParOf" srcId="{9FCA564F-E539-492B-B96D-727090BE2AA7}" destId="{0D184F3E-29C4-43DA-99C2-4A73C1AD86D4}" srcOrd="0" destOrd="0" presId="urn:microsoft.com/office/officeart/2005/8/layout/pList1"/>
    <dgm:cxn modelId="{A1ECEE5D-7DA7-42A2-BD67-7EA5D380B8C8}" type="presParOf" srcId="{9FCA564F-E539-492B-B96D-727090BE2AA7}" destId="{43B37928-9C24-42AB-B446-3AB3C7B94D0E}" srcOrd="1" destOrd="0" presId="urn:microsoft.com/office/officeart/2005/8/layout/pList1"/>
    <dgm:cxn modelId="{BD20423C-1F23-4603-8B77-C1DB9981804B}" type="presParOf" srcId="{9FB5CA8C-C1A5-4936-9889-B85DCAC7E165}" destId="{660CAA2F-F5C4-47C4-AC49-F99ACC33C0F1}" srcOrd="3" destOrd="0" presId="urn:microsoft.com/office/officeart/2005/8/layout/pList1"/>
    <dgm:cxn modelId="{14A2C2A6-BAC4-4F9A-B94B-4ABDD464BBC6}" type="presParOf" srcId="{9FB5CA8C-C1A5-4936-9889-B85DCAC7E165}" destId="{13A093CA-9314-49B2-A286-8A337352D216}" srcOrd="4" destOrd="0" presId="urn:microsoft.com/office/officeart/2005/8/layout/pList1"/>
    <dgm:cxn modelId="{028E0FD6-27B0-408F-952A-3562BD233C40}" type="presParOf" srcId="{13A093CA-9314-49B2-A286-8A337352D216}" destId="{F0854DB0-0D37-4D16-91C2-B8300813E9BE}" srcOrd="0" destOrd="0" presId="urn:microsoft.com/office/officeart/2005/8/layout/pList1"/>
    <dgm:cxn modelId="{8822DFEC-67A6-4D0C-A3AC-5BC73AE19203}" type="presParOf" srcId="{13A093CA-9314-49B2-A286-8A337352D216}" destId="{8EA59970-AB0B-43EC-9A05-0DB7A0E55FC5}" srcOrd="1" destOrd="0" presId="urn:microsoft.com/office/officeart/2005/8/layout/pList1"/>
    <dgm:cxn modelId="{4055D9D5-79E6-426E-8C05-6ED0A085DBC6}" type="presParOf" srcId="{9FB5CA8C-C1A5-4936-9889-B85DCAC7E165}" destId="{1150BB24-8BA8-4774-88F8-9F92F8FBCC03}" srcOrd="5" destOrd="0" presId="urn:microsoft.com/office/officeart/2005/8/layout/pList1"/>
    <dgm:cxn modelId="{5AEDA40E-9F48-4169-B959-C9B1A832B206}" type="presParOf" srcId="{9FB5CA8C-C1A5-4936-9889-B85DCAC7E165}" destId="{0C182267-4BD9-41FA-B093-BCD53A7C9202}" srcOrd="6" destOrd="0" presId="urn:microsoft.com/office/officeart/2005/8/layout/pList1"/>
    <dgm:cxn modelId="{1D4A16B1-6D0E-4D1C-858A-584209C25222}" type="presParOf" srcId="{0C182267-4BD9-41FA-B093-BCD53A7C9202}" destId="{D1C6ACCA-BC0D-4623-9453-99CAF86B2C0A}" srcOrd="0" destOrd="0" presId="urn:microsoft.com/office/officeart/2005/8/layout/pList1"/>
    <dgm:cxn modelId="{D1678D7D-E271-49DA-AB95-EEAD17DF8C3C}" type="presParOf" srcId="{0C182267-4BD9-41FA-B093-BCD53A7C9202}" destId="{36890351-7329-4161-BD82-D365C91CA03B}" srcOrd="1" destOrd="0" presId="urn:microsoft.com/office/officeart/2005/8/layout/pList1"/>
    <dgm:cxn modelId="{6D8176B7-90C0-4B81-8D83-0761B5CFB21D}" type="presParOf" srcId="{9FB5CA8C-C1A5-4936-9889-B85DCAC7E165}" destId="{0C0A4047-ECFC-4EE6-B650-C8264029C370}" srcOrd="7" destOrd="0" presId="urn:microsoft.com/office/officeart/2005/8/layout/pList1"/>
    <dgm:cxn modelId="{3ECCA3E5-9761-40C2-8C4D-1177960AD649}" type="presParOf" srcId="{9FB5CA8C-C1A5-4936-9889-B85DCAC7E165}" destId="{66CC6926-96B8-429E-99EB-B7C37BEF78F5}" srcOrd="8" destOrd="0" presId="urn:microsoft.com/office/officeart/2005/8/layout/pList1"/>
    <dgm:cxn modelId="{D56C7579-878F-451A-99C8-7759CDD0C8D8}" type="presParOf" srcId="{66CC6926-96B8-429E-99EB-B7C37BEF78F5}" destId="{3936423D-8CE5-4CF2-ACF0-68A72B2E9E45}" srcOrd="0" destOrd="0" presId="urn:microsoft.com/office/officeart/2005/8/layout/pList1"/>
    <dgm:cxn modelId="{CB541A87-33EA-40BD-B499-9322D211125E}" type="presParOf" srcId="{66CC6926-96B8-429E-99EB-B7C37BEF78F5}" destId="{E93BDDFE-17B0-42C1-A87C-FB76A7FA1D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DFE920-FE4E-6C45-8CAD-AB0966FD0436}" type="doc">
      <dgm:prSet loTypeId="urn:microsoft.com/office/officeart/2005/8/layout/vList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B4338C-1FC2-504F-90C6-68BD03B33E45}">
      <dgm:prSet custT="1"/>
      <dgm:spPr/>
      <dgm:t>
        <a:bodyPr/>
        <a:lstStyle/>
        <a:p>
          <a:pPr algn="ctr" rtl="0"/>
          <a:r>
            <a:rPr lang="uk-UA" sz="1800" dirty="0" smtClean="0">
              <a:latin typeface="+mn-lt"/>
              <a:cs typeface="Times New Roman" panose="02020603050405020304" pitchFamily="18" charset="0"/>
            </a:rPr>
            <a:t>Планируйте свою жизнь!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90EFAD6D-B178-824C-980A-90E985D15C5F}" type="parTrans" cxnId="{95D8F797-FD42-1646-9E95-A0E1B91525D9}">
      <dgm:prSet/>
      <dgm:spPr/>
      <dgm:t>
        <a:bodyPr/>
        <a:lstStyle/>
        <a:p>
          <a:endParaRPr lang="ru-RU"/>
        </a:p>
      </dgm:t>
    </dgm:pt>
    <dgm:pt modelId="{E5FE13B8-8988-B34F-A5FD-43024CDAF72E}" type="sibTrans" cxnId="{95D8F797-FD42-1646-9E95-A0E1B91525D9}">
      <dgm:prSet/>
      <dgm:spPr/>
      <dgm:t>
        <a:bodyPr/>
        <a:lstStyle/>
        <a:p>
          <a:endParaRPr lang="ru-RU"/>
        </a:p>
      </dgm:t>
    </dgm:pt>
    <dgm:pt modelId="{72FBD302-F70F-491D-BF15-421594C6AD1A}">
      <dgm:prSet custT="1"/>
      <dgm:spPr/>
      <dgm:t>
        <a:bodyPr/>
        <a:lstStyle/>
        <a:p>
          <a:pPr algn="ctr" rtl="0"/>
          <a:r>
            <a:rPr lang="bg-BG" sz="1800" dirty="0" smtClean="0">
              <a:latin typeface="+mn-lt"/>
              <a:cs typeface="Times New Roman" panose="02020603050405020304" pitchFamily="18" charset="0"/>
            </a:rPr>
            <a:t>Ведите учет доходов и расходов!</a:t>
          </a:r>
          <a:endParaRPr lang="uk-UA" sz="1800" dirty="0">
            <a:latin typeface="+mn-lt"/>
            <a:cs typeface="Times New Roman" panose="02020603050405020304" pitchFamily="18" charset="0"/>
          </a:endParaRPr>
        </a:p>
      </dgm:t>
    </dgm:pt>
    <dgm:pt modelId="{BA8A186C-54EF-4CE3-82F2-19822860F5ED}" type="parTrans" cxnId="{F007E5A0-5F8D-40A6-A89B-897984E25515}">
      <dgm:prSet/>
      <dgm:spPr/>
      <dgm:t>
        <a:bodyPr/>
        <a:lstStyle/>
        <a:p>
          <a:endParaRPr lang="ru-RU"/>
        </a:p>
      </dgm:t>
    </dgm:pt>
    <dgm:pt modelId="{74CB6DB1-7898-4BC8-A06E-47B33A467272}" type="sibTrans" cxnId="{F007E5A0-5F8D-40A6-A89B-897984E25515}">
      <dgm:prSet/>
      <dgm:spPr/>
      <dgm:t>
        <a:bodyPr/>
        <a:lstStyle/>
        <a:p>
          <a:endParaRPr lang="ru-RU"/>
        </a:p>
      </dgm:t>
    </dgm:pt>
    <dgm:pt modelId="{E71BD841-7A4C-43B8-B01B-37B8C72406AD}">
      <dgm:prSet custT="1"/>
      <dgm:spPr/>
      <dgm:t>
        <a:bodyPr/>
        <a:lstStyle/>
        <a:p>
          <a:pPr algn="ctr" rtl="0"/>
          <a:r>
            <a:rPr lang="ru-RU" altLang="ru-RU" sz="18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Формируйте </a:t>
          </a:r>
          <a:r>
            <a:rPr lang="ru-RU" altLang="ru-RU" b="1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ЛИЧНЫЙ ФИНАНСОВЫЙ ПЛАН!</a:t>
          </a:r>
          <a:endParaRPr lang="uk-UA" sz="18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gm:t>
    </dgm:pt>
    <dgm:pt modelId="{AE8C1A67-735D-433C-BFA3-8D2ACB2EB0D6}" type="parTrans" cxnId="{1464AA9F-D768-4823-A8DC-74EE997D84FC}">
      <dgm:prSet/>
      <dgm:spPr/>
      <dgm:t>
        <a:bodyPr/>
        <a:lstStyle/>
        <a:p>
          <a:endParaRPr lang="ru-RU"/>
        </a:p>
      </dgm:t>
    </dgm:pt>
    <dgm:pt modelId="{E58852AB-F05F-4F2F-881E-3831C9ED3CC6}" type="sibTrans" cxnId="{1464AA9F-D768-4823-A8DC-74EE997D84FC}">
      <dgm:prSet/>
      <dgm:spPr/>
      <dgm:t>
        <a:bodyPr/>
        <a:lstStyle/>
        <a:p>
          <a:endParaRPr lang="ru-RU"/>
        </a:p>
      </dgm:t>
    </dgm:pt>
    <dgm:pt modelId="{54BE334B-E323-6A48-B0EB-FCF57F9284F8}" type="pres">
      <dgm:prSet presAssocID="{8ADFE920-FE4E-6C45-8CAD-AB0966FD04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249B8-CED3-FC44-A4F6-B7F68A037519}" type="pres">
      <dgm:prSet presAssocID="{3CB4338C-1FC2-504F-90C6-68BD03B33E45}" presName="parentText" presStyleLbl="node1" presStyleIdx="0" presStyleCnt="3" custScaleX="99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18C98-4252-4089-B05B-84AC51880678}" type="pres">
      <dgm:prSet presAssocID="{E5FE13B8-8988-B34F-A5FD-43024CDAF72E}" presName="spacer" presStyleCnt="0"/>
      <dgm:spPr/>
    </dgm:pt>
    <dgm:pt modelId="{E3621AC5-EB3E-4976-8C96-2426AB9D3599}" type="pres">
      <dgm:prSet presAssocID="{72FBD302-F70F-491D-BF15-421594C6AD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E6CE9-1C9D-4FC0-A10D-87A3887749BE}" type="pres">
      <dgm:prSet presAssocID="{74CB6DB1-7898-4BC8-A06E-47B33A467272}" presName="spacer" presStyleCnt="0"/>
      <dgm:spPr/>
    </dgm:pt>
    <dgm:pt modelId="{F45E5284-787A-4CC0-9677-6E736BECB474}" type="pres">
      <dgm:prSet presAssocID="{E71BD841-7A4C-43B8-B01B-37B8C72406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7E5A0-5F8D-40A6-A89B-897984E25515}" srcId="{8ADFE920-FE4E-6C45-8CAD-AB0966FD0436}" destId="{72FBD302-F70F-491D-BF15-421594C6AD1A}" srcOrd="1" destOrd="0" parTransId="{BA8A186C-54EF-4CE3-82F2-19822860F5ED}" sibTransId="{74CB6DB1-7898-4BC8-A06E-47B33A467272}"/>
    <dgm:cxn modelId="{F3AADF8F-08DE-496D-B4D4-502A2D971F87}" type="presOf" srcId="{72FBD302-F70F-491D-BF15-421594C6AD1A}" destId="{E3621AC5-EB3E-4976-8C96-2426AB9D3599}" srcOrd="0" destOrd="0" presId="urn:microsoft.com/office/officeart/2005/8/layout/vList2"/>
    <dgm:cxn modelId="{1464AA9F-D768-4823-A8DC-74EE997D84FC}" srcId="{8ADFE920-FE4E-6C45-8CAD-AB0966FD0436}" destId="{E71BD841-7A4C-43B8-B01B-37B8C72406AD}" srcOrd="2" destOrd="0" parTransId="{AE8C1A67-735D-433C-BFA3-8D2ACB2EB0D6}" sibTransId="{E58852AB-F05F-4F2F-881E-3831C9ED3CC6}"/>
    <dgm:cxn modelId="{3FD9C71B-5DEC-4187-9A1C-12135C62109E}" type="presOf" srcId="{3CB4338C-1FC2-504F-90C6-68BD03B33E45}" destId="{A8E249B8-CED3-FC44-A4F6-B7F68A037519}" srcOrd="0" destOrd="0" presId="urn:microsoft.com/office/officeart/2005/8/layout/vList2"/>
    <dgm:cxn modelId="{41854617-8121-4DD4-911D-6BA8C1A76F6B}" type="presOf" srcId="{E71BD841-7A4C-43B8-B01B-37B8C72406AD}" destId="{F45E5284-787A-4CC0-9677-6E736BECB474}" srcOrd="0" destOrd="0" presId="urn:microsoft.com/office/officeart/2005/8/layout/vList2"/>
    <dgm:cxn modelId="{95D8F797-FD42-1646-9E95-A0E1B91525D9}" srcId="{8ADFE920-FE4E-6C45-8CAD-AB0966FD0436}" destId="{3CB4338C-1FC2-504F-90C6-68BD03B33E45}" srcOrd="0" destOrd="0" parTransId="{90EFAD6D-B178-824C-980A-90E985D15C5F}" sibTransId="{E5FE13B8-8988-B34F-A5FD-43024CDAF72E}"/>
    <dgm:cxn modelId="{2E998BD3-D697-4E5C-A531-942EFF898A35}" type="presOf" srcId="{8ADFE920-FE4E-6C45-8CAD-AB0966FD0436}" destId="{54BE334B-E323-6A48-B0EB-FCF57F9284F8}" srcOrd="0" destOrd="0" presId="urn:microsoft.com/office/officeart/2005/8/layout/vList2"/>
    <dgm:cxn modelId="{79DBCCE4-4B55-4580-A9AA-20660467A737}" type="presParOf" srcId="{54BE334B-E323-6A48-B0EB-FCF57F9284F8}" destId="{A8E249B8-CED3-FC44-A4F6-B7F68A037519}" srcOrd="0" destOrd="0" presId="urn:microsoft.com/office/officeart/2005/8/layout/vList2"/>
    <dgm:cxn modelId="{22687F37-3C02-4971-9EED-CF8EBB17A0EE}" type="presParOf" srcId="{54BE334B-E323-6A48-B0EB-FCF57F9284F8}" destId="{00E18C98-4252-4089-B05B-84AC51880678}" srcOrd="1" destOrd="0" presId="urn:microsoft.com/office/officeart/2005/8/layout/vList2"/>
    <dgm:cxn modelId="{6E443464-F340-4BE4-86F9-973194E035D3}" type="presParOf" srcId="{54BE334B-E323-6A48-B0EB-FCF57F9284F8}" destId="{E3621AC5-EB3E-4976-8C96-2426AB9D3599}" srcOrd="2" destOrd="0" presId="urn:microsoft.com/office/officeart/2005/8/layout/vList2"/>
    <dgm:cxn modelId="{3A175776-0EF7-452D-A629-56A733F10BD9}" type="presParOf" srcId="{54BE334B-E323-6A48-B0EB-FCF57F9284F8}" destId="{561E6CE9-1C9D-4FC0-A10D-87A3887749BE}" srcOrd="3" destOrd="0" presId="urn:microsoft.com/office/officeart/2005/8/layout/vList2"/>
    <dgm:cxn modelId="{683F37BD-7DDF-4D20-8348-C75628A9031C}" type="presParOf" srcId="{54BE334B-E323-6A48-B0EB-FCF57F9284F8}" destId="{F45E5284-787A-4CC0-9677-6E736BECB4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CDC45-2DDA-4B7B-BF30-4878416D38D2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B57769-E5B8-40F5-8B74-0130DB620F2E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A88AE3B2-B3E9-4457-8A9F-6FDFEABC9425}" type="parTrans" cxnId="{CB5F9475-19F2-4532-A432-B0E57FE18FBC}">
      <dgm:prSet/>
      <dgm:spPr/>
      <dgm:t>
        <a:bodyPr/>
        <a:lstStyle/>
        <a:p>
          <a:endParaRPr lang="ru-RU"/>
        </a:p>
      </dgm:t>
    </dgm:pt>
    <dgm:pt modelId="{23563AC3-691E-421A-A41D-91C185AE3E39}" type="sibTrans" cxnId="{CB5F9475-19F2-4532-A432-B0E57FE18FBC}">
      <dgm:prSet/>
      <dgm:spPr/>
      <dgm:t>
        <a:bodyPr/>
        <a:lstStyle/>
        <a:p>
          <a:endParaRPr lang="ru-RU"/>
        </a:p>
      </dgm:t>
    </dgm:pt>
    <dgm:pt modelId="{91893F39-A83E-4727-90AA-94443B2C099A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02A3F0E-9E7A-4AE3-9D81-49610A6B45A1}" type="parTrans" cxnId="{62710785-C289-444D-ACE7-F19C4655D2E7}">
      <dgm:prSet/>
      <dgm:spPr/>
      <dgm:t>
        <a:bodyPr/>
        <a:lstStyle/>
        <a:p>
          <a:endParaRPr lang="ru-RU"/>
        </a:p>
      </dgm:t>
    </dgm:pt>
    <dgm:pt modelId="{91A66164-22F3-4490-8B5E-42F1F361054B}" type="sibTrans" cxnId="{62710785-C289-444D-ACE7-F19C4655D2E7}">
      <dgm:prSet/>
      <dgm:spPr/>
      <dgm:t>
        <a:bodyPr/>
        <a:lstStyle/>
        <a:p>
          <a:endParaRPr lang="ru-RU"/>
        </a:p>
      </dgm:t>
    </dgm:pt>
    <dgm:pt modelId="{989A1976-30B0-4825-952F-6338E27118BA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16FF4EBB-746C-419D-870F-7C938EB04480}" type="parTrans" cxnId="{8DA4F00C-FB44-489F-972E-D9E6331B7432}">
      <dgm:prSet/>
      <dgm:spPr/>
      <dgm:t>
        <a:bodyPr/>
        <a:lstStyle/>
        <a:p>
          <a:endParaRPr lang="ru-RU"/>
        </a:p>
      </dgm:t>
    </dgm:pt>
    <dgm:pt modelId="{3E0A4CEC-ACAE-4D07-82E0-4AD94A571217}" type="sibTrans" cxnId="{8DA4F00C-FB44-489F-972E-D9E6331B7432}">
      <dgm:prSet/>
      <dgm:spPr/>
      <dgm:t>
        <a:bodyPr/>
        <a:lstStyle/>
        <a:p>
          <a:endParaRPr lang="ru-RU"/>
        </a:p>
      </dgm:t>
    </dgm:pt>
    <dgm:pt modelId="{4CC2D0F6-3899-40AF-964A-25F6E6D6500E}" type="pres">
      <dgm:prSet presAssocID="{05FCDC45-2DDA-4B7B-BF30-4878416D38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C5E13-9230-4FE3-A1FC-7463DB488338}" type="pres">
      <dgm:prSet presAssocID="{B5B57769-E5B8-40F5-8B74-0130DB620F2E}" presName="composite" presStyleCnt="0"/>
      <dgm:spPr/>
    </dgm:pt>
    <dgm:pt modelId="{301B5C80-C5CE-42BE-9ACC-97171BFBA3DE}" type="pres">
      <dgm:prSet presAssocID="{B5B57769-E5B8-40F5-8B74-0130DB620F2E}" presName="imgShp" presStyleLbl="fgImgPlace1" presStyleIdx="0" presStyleCnt="3" custLinFactNeighborX="-23786" custLinFactNeighborY="-1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78F13288-AFCE-4438-AE61-9E64DD521812}" type="pres">
      <dgm:prSet presAssocID="{B5B57769-E5B8-40F5-8B74-0130DB620F2E}" presName="txShp" presStyleLbl="node1" presStyleIdx="0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019A6-F737-4639-8F26-DB81DD2520B8}" type="pres">
      <dgm:prSet presAssocID="{23563AC3-691E-421A-A41D-91C185AE3E39}" presName="spacing" presStyleCnt="0"/>
      <dgm:spPr/>
    </dgm:pt>
    <dgm:pt modelId="{E9020596-FF56-4D4B-8EA7-12902A3700C5}" type="pres">
      <dgm:prSet presAssocID="{91893F39-A83E-4727-90AA-94443B2C099A}" presName="composite" presStyleCnt="0"/>
      <dgm:spPr/>
    </dgm:pt>
    <dgm:pt modelId="{AF19BD2A-9CED-4827-A77A-3B98AAF1359E}" type="pres">
      <dgm:prSet presAssocID="{91893F39-A83E-4727-90AA-94443B2C099A}" presName="imgShp" presStyleLbl="fgImgPlace1" presStyleIdx="1" presStyleCnt="3" custLinFactNeighborX="-21937" custLinFactNeighborY="-368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AD8F4DF5-94F9-4407-87EB-A801A52F2E99}" type="pres">
      <dgm:prSet presAssocID="{91893F39-A83E-4727-90AA-94443B2C099A}" presName="txShp" presStyleLbl="node1" presStyleIdx="1" presStyleCnt="3" custScaleX="10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3DF1A-82B4-44D3-A958-1D9D70300885}" type="pres">
      <dgm:prSet presAssocID="{91A66164-22F3-4490-8B5E-42F1F361054B}" presName="spacing" presStyleCnt="0"/>
      <dgm:spPr/>
    </dgm:pt>
    <dgm:pt modelId="{33A92BF4-1450-45C9-BEF8-817A44EED8E8}" type="pres">
      <dgm:prSet presAssocID="{989A1976-30B0-4825-952F-6338E27118BA}" presName="composite" presStyleCnt="0"/>
      <dgm:spPr/>
    </dgm:pt>
    <dgm:pt modelId="{3C9A85EC-360C-4D62-8E82-EB18385430F6}" type="pres">
      <dgm:prSet presAssocID="{989A1976-30B0-4825-952F-6338E27118BA}" presName="imgShp" presStyleLbl="fgImgPlace1" presStyleIdx="2" presStyleCnt="3" custLinFactNeighborX="-23786" custLinFactNeighborY="-8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F837D657-A3AB-49A3-8954-EB102FAD862C}" type="pres">
      <dgm:prSet presAssocID="{989A1976-30B0-4825-952F-6338E27118BA}" presName="txShp" presStyleLbl="node1" presStyleIdx="2" presStyleCnt="3" custScaleX="10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10785-C289-444D-ACE7-F19C4655D2E7}" srcId="{05FCDC45-2DDA-4B7B-BF30-4878416D38D2}" destId="{91893F39-A83E-4727-90AA-94443B2C099A}" srcOrd="1" destOrd="0" parTransId="{B02A3F0E-9E7A-4AE3-9D81-49610A6B45A1}" sibTransId="{91A66164-22F3-4490-8B5E-42F1F361054B}"/>
    <dgm:cxn modelId="{888F9933-D5A3-4A35-8F6F-DF469E09F80F}" type="presOf" srcId="{91893F39-A83E-4727-90AA-94443B2C099A}" destId="{AD8F4DF5-94F9-4407-87EB-A801A52F2E99}" srcOrd="0" destOrd="0" presId="urn:microsoft.com/office/officeart/2005/8/layout/vList3"/>
    <dgm:cxn modelId="{8DA4F00C-FB44-489F-972E-D9E6331B7432}" srcId="{05FCDC45-2DDA-4B7B-BF30-4878416D38D2}" destId="{989A1976-30B0-4825-952F-6338E27118BA}" srcOrd="2" destOrd="0" parTransId="{16FF4EBB-746C-419D-870F-7C938EB04480}" sibTransId="{3E0A4CEC-ACAE-4D07-82E0-4AD94A571217}"/>
    <dgm:cxn modelId="{65E2EDB0-7CD3-47EE-8188-6C71CE210094}" type="presOf" srcId="{B5B57769-E5B8-40F5-8B74-0130DB620F2E}" destId="{78F13288-AFCE-4438-AE61-9E64DD521812}" srcOrd="0" destOrd="0" presId="urn:microsoft.com/office/officeart/2005/8/layout/vList3"/>
    <dgm:cxn modelId="{BA9DC2F8-D6AC-42B3-876D-DAAA5DBFC791}" type="presOf" srcId="{05FCDC45-2DDA-4B7B-BF30-4878416D38D2}" destId="{4CC2D0F6-3899-40AF-964A-25F6E6D6500E}" srcOrd="0" destOrd="0" presId="urn:microsoft.com/office/officeart/2005/8/layout/vList3"/>
    <dgm:cxn modelId="{CB5F9475-19F2-4532-A432-B0E57FE18FBC}" srcId="{05FCDC45-2DDA-4B7B-BF30-4878416D38D2}" destId="{B5B57769-E5B8-40F5-8B74-0130DB620F2E}" srcOrd="0" destOrd="0" parTransId="{A88AE3B2-B3E9-4457-8A9F-6FDFEABC9425}" sibTransId="{23563AC3-691E-421A-A41D-91C185AE3E39}"/>
    <dgm:cxn modelId="{3DD1A191-9347-44BE-A56C-43EDC32939BD}" type="presOf" srcId="{989A1976-30B0-4825-952F-6338E27118BA}" destId="{F837D657-A3AB-49A3-8954-EB102FAD862C}" srcOrd="0" destOrd="0" presId="urn:microsoft.com/office/officeart/2005/8/layout/vList3"/>
    <dgm:cxn modelId="{CF65BCE1-C304-4CB4-B8C9-353A59B5853E}" type="presParOf" srcId="{4CC2D0F6-3899-40AF-964A-25F6E6D6500E}" destId="{8D0C5E13-9230-4FE3-A1FC-7463DB488338}" srcOrd="0" destOrd="0" presId="urn:microsoft.com/office/officeart/2005/8/layout/vList3"/>
    <dgm:cxn modelId="{7E7F800C-DE4B-4FA2-9CA0-B2B3B906B380}" type="presParOf" srcId="{8D0C5E13-9230-4FE3-A1FC-7463DB488338}" destId="{301B5C80-C5CE-42BE-9ACC-97171BFBA3DE}" srcOrd="0" destOrd="0" presId="urn:microsoft.com/office/officeart/2005/8/layout/vList3"/>
    <dgm:cxn modelId="{C66C419C-8EE1-4F88-9832-A7C1BB514BA0}" type="presParOf" srcId="{8D0C5E13-9230-4FE3-A1FC-7463DB488338}" destId="{78F13288-AFCE-4438-AE61-9E64DD521812}" srcOrd="1" destOrd="0" presId="urn:microsoft.com/office/officeart/2005/8/layout/vList3"/>
    <dgm:cxn modelId="{18B3853B-4280-4948-8CFF-14E1D70E5E63}" type="presParOf" srcId="{4CC2D0F6-3899-40AF-964A-25F6E6D6500E}" destId="{CC0019A6-F737-4639-8F26-DB81DD2520B8}" srcOrd="1" destOrd="0" presId="urn:microsoft.com/office/officeart/2005/8/layout/vList3"/>
    <dgm:cxn modelId="{99BB7C1F-30BE-4342-998D-9A281C131999}" type="presParOf" srcId="{4CC2D0F6-3899-40AF-964A-25F6E6D6500E}" destId="{E9020596-FF56-4D4B-8EA7-12902A3700C5}" srcOrd="2" destOrd="0" presId="urn:microsoft.com/office/officeart/2005/8/layout/vList3"/>
    <dgm:cxn modelId="{B90D7810-F80A-4585-BFAD-79164B59521A}" type="presParOf" srcId="{E9020596-FF56-4D4B-8EA7-12902A3700C5}" destId="{AF19BD2A-9CED-4827-A77A-3B98AAF1359E}" srcOrd="0" destOrd="0" presId="urn:microsoft.com/office/officeart/2005/8/layout/vList3"/>
    <dgm:cxn modelId="{DAA8C4F9-1EEA-4CA9-B70D-A8201A721C41}" type="presParOf" srcId="{E9020596-FF56-4D4B-8EA7-12902A3700C5}" destId="{AD8F4DF5-94F9-4407-87EB-A801A52F2E99}" srcOrd="1" destOrd="0" presId="urn:microsoft.com/office/officeart/2005/8/layout/vList3"/>
    <dgm:cxn modelId="{3120851F-3F10-4337-964B-8A28D2AC05A8}" type="presParOf" srcId="{4CC2D0F6-3899-40AF-964A-25F6E6D6500E}" destId="{B0A3DF1A-82B4-44D3-A958-1D9D70300885}" srcOrd="3" destOrd="0" presId="urn:microsoft.com/office/officeart/2005/8/layout/vList3"/>
    <dgm:cxn modelId="{9A1CF487-9D5B-4410-999E-A348D3B0FA23}" type="presParOf" srcId="{4CC2D0F6-3899-40AF-964A-25F6E6D6500E}" destId="{33A92BF4-1450-45C9-BEF8-817A44EED8E8}" srcOrd="4" destOrd="0" presId="urn:microsoft.com/office/officeart/2005/8/layout/vList3"/>
    <dgm:cxn modelId="{112FF2F0-87AB-43C4-AE66-16CC87C55113}" type="presParOf" srcId="{33A92BF4-1450-45C9-BEF8-817A44EED8E8}" destId="{3C9A85EC-360C-4D62-8E82-EB18385430F6}" srcOrd="0" destOrd="0" presId="urn:microsoft.com/office/officeart/2005/8/layout/vList3"/>
    <dgm:cxn modelId="{B4BB5534-3198-4B68-BB7B-809794DB0329}" type="presParOf" srcId="{33A92BF4-1450-45C9-BEF8-817A44EED8E8}" destId="{F837D657-A3AB-49A3-8954-EB102FAD86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54EA0-D6F4-4016-9B66-0C1F28020B3F}" type="doc">
      <dgm:prSet loTypeId="urn:microsoft.com/office/officeart/2005/8/layout/matrix1" loCatId="matrix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34CAA7-2EFA-4477-99EC-EBDC734B5082}">
      <dgm:prSet custT="1"/>
      <dgm:spPr/>
      <dgm:t>
        <a:bodyPr/>
        <a:lstStyle/>
        <a:p>
          <a:pPr rtl="0"/>
          <a:r>
            <a:rPr lang="ru-RU" sz="2000" b="1" i="1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spc="0" dirty="0">
            <a:effectLst/>
            <a:latin typeface="+mn-lt"/>
            <a:cs typeface="Times New Roman" panose="02020603050405020304" pitchFamily="18" charset="0"/>
          </a:endParaRPr>
        </a:p>
      </dgm:t>
    </dgm:pt>
    <dgm:pt modelId="{74640231-6CD2-458A-A681-A24B22549577}" type="parTrans" cxnId="{1DB3CCDC-C500-4916-BADB-B55EF10F4276}">
      <dgm:prSet/>
      <dgm:spPr/>
      <dgm:t>
        <a:bodyPr/>
        <a:lstStyle/>
        <a:p>
          <a:endParaRPr lang="ru-RU"/>
        </a:p>
      </dgm:t>
    </dgm:pt>
    <dgm:pt modelId="{81BA8F88-85A5-49C3-BE0F-C23FC89ED3E7}" type="sibTrans" cxnId="{1DB3CCDC-C500-4916-BADB-B55EF10F4276}">
      <dgm:prSet/>
      <dgm:spPr/>
      <dgm:t>
        <a:bodyPr/>
        <a:lstStyle/>
        <a:p>
          <a:endParaRPr lang="ru-RU"/>
        </a:p>
      </dgm:t>
    </dgm:pt>
    <dgm:pt modelId="{5998AFF4-A5FD-4558-956E-9A671B6ACB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6A41FFC6-812D-4B1C-BDD8-22AF2765B20C}" type="parTrans" cxnId="{8C918678-4902-491C-9BE8-1C5E7DD1C853}">
      <dgm:prSet/>
      <dgm:spPr/>
      <dgm:t>
        <a:bodyPr/>
        <a:lstStyle/>
        <a:p>
          <a:endParaRPr lang="ru-RU"/>
        </a:p>
      </dgm:t>
    </dgm:pt>
    <dgm:pt modelId="{33CD4532-BB80-4F8B-9847-EE856179ABD2}" type="sibTrans" cxnId="{8C918678-4902-491C-9BE8-1C5E7DD1C853}">
      <dgm:prSet/>
      <dgm:spPr/>
      <dgm:t>
        <a:bodyPr/>
        <a:lstStyle/>
        <a:p>
          <a:endParaRPr lang="ru-RU"/>
        </a:p>
      </dgm:t>
    </dgm:pt>
    <dgm:pt modelId="{DEFCC88F-A882-45A7-BDA9-DB25B56CCE43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46AF30B9-A1AF-481F-9A18-91C68B776E61}" type="parTrans" cxnId="{B932E0E8-86A3-4AAF-8FB4-1003C776D79F}">
      <dgm:prSet/>
      <dgm:spPr/>
      <dgm:t>
        <a:bodyPr/>
        <a:lstStyle/>
        <a:p>
          <a:endParaRPr lang="ru-RU"/>
        </a:p>
      </dgm:t>
    </dgm:pt>
    <dgm:pt modelId="{44CE6847-EB07-4986-A67D-6FB2674A5261}" type="sibTrans" cxnId="{B932E0E8-86A3-4AAF-8FB4-1003C776D79F}">
      <dgm:prSet/>
      <dgm:spPr/>
      <dgm:t>
        <a:bodyPr/>
        <a:lstStyle/>
        <a:p>
          <a:endParaRPr lang="ru-RU"/>
        </a:p>
      </dgm:t>
    </dgm:pt>
    <dgm:pt modelId="{B0A4366A-D7B8-4CDA-86F3-ED7A49FDF1FF}">
      <dgm:prSet custT="1"/>
      <dgm:spPr/>
      <dgm:t>
        <a:bodyPr/>
        <a:lstStyle/>
        <a:p>
          <a:endParaRPr lang="ru-RU">
            <a:latin typeface="+mn-lt"/>
          </a:endParaRPr>
        </a:p>
      </dgm:t>
    </dgm:pt>
    <dgm:pt modelId="{847A733D-EAB9-47F7-B0DC-56319C783DC9}" type="parTrans" cxnId="{60E25F49-5969-495F-B628-96083D83718B}">
      <dgm:prSet/>
      <dgm:spPr/>
      <dgm:t>
        <a:bodyPr/>
        <a:lstStyle/>
        <a:p>
          <a:endParaRPr lang="ru-RU"/>
        </a:p>
      </dgm:t>
    </dgm:pt>
    <dgm:pt modelId="{2CA2FBE4-A066-4C5F-95C3-C1BC5E3AA3FB}" type="sibTrans" cxnId="{60E25F49-5969-495F-B628-96083D83718B}">
      <dgm:prSet/>
      <dgm:spPr/>
      <dgm:t>
        <a:bodyPr/>
        <a:lstStyle/>
        <a:p>
          <a:endParaRPr lang="ru-RU"/>
        </a:p>
      </dgm:t>
    </dgm:pt>
    <dgm:pt modelId="{F1B20392-686B-430C-AB50-50E516330CFA}">
      <dgm:prSet/>
      <dgm:spPr/>
      <dgm:t>
        <a:bodyPr/>
        <a:lstStyle/>
        <a:p>
          <a:r>
            <a:rPr lang="ru-RU" b="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E77B6E6-76BB-48BD-894D-B0649C961F8F}" type="parTrans" cxnId="{F629AA56-0C3D-44EC-97C6-0AADBA4F3B2D}">
      <dgm:prSet/>
      <dgm:spPr/>
      <dgm:t>
        <a:bodyPr/>
        <a:lstStyle/>
        <a:p>
          <a:endParaRPr lang="ru-RU"/>
        </a:p>
      </dgm:t>
    </dgm:pt>
    <dgm:pt modelId="{39A44AF7-286A-4C6C-836E-29C3FBFA3340}" type="sibTrans" cxnId="{F629AA56-0C3D-44EC-97C6-0AADBA4F3B2D}">
      <dgm:prSet/>
      <dgm:spPr/>
      <dgm:t>
        <a:bodyPr/>
        <a:lstStyle/>
        <a:p>
          <a:endParaRPr lang="ru-RU"/>
        </a:p>
      </dgm:t>
    </dgm:pt>
    <dgm:pt modelId="{88D685EA-A8FB-4C40-8605-4542DDBAC87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62A305D3-497E-463D-8F2E-54411A193244}" type="parTrans" cxnId="{207C154A-C10D-4EB6-8C4B-6B939B8B3E46}">
      <dgm:prSet/>
      <dgm:spPr/>
      <dgm:t>
        <a:bodyPr/>
        <a:lstStyle/>
        <a:p>
          <a:endParaRPr lang="ru-RU"/>
        </a:p>
      </dgm:t>
    </dgm:pt>
    <dgm:pt modelId="{9AAF71A9-4C47-4D73-B683-3DF97AE232CE}" type="sibTrans" cxnId="{207C154A-C10D-4EB6-8C4B-6B939B8B3E46}">
      <dgm:prSet/>
      <dgm:spPr/>
      <dgm:t>
        <a:bodyPr/>
        <a:lstStyle/>
        <a:p>
          <a:endParaRPr lang="ru-RU"/>
        </a:p>
      </dgm:t>
    </dgm:pt>
    <dgm:pt modelId="{C60EF5C5-29D4-4175-B704-13792A9569E6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27885149-C98F-43CD-BA26-541B318C1E8C}" type="parTrans" cxnId="{01D132B8-6EC0-4A92-9FEA-391CF29B8D04}">
      <dgm:prSet/>
      <dgm:spPr/>
      <dgm:t>
        <a:bodyPr/>
        <a:lstStyle/>
        <a:p>
          <a:endParaRPr lang="ru-RU"/>
        </a:p>
      </dgm:t>
    </dgm:pt>
    <dgm:pt modelId="{4ED5E19D-0D0C-4262-AF6D-F82961EDA1F2}" type="sibTrans" cxnId="{01D132B8-6EC0-4A92-9FEA-391CF29B8D04}">
      <dgm:prSet/>
      <dgm:spPr/>
      <dgm:t>
        <a:bodyPr/>
        <a:lstStyle/>
        <a:p>
          <a:endParaRPr lang="ru-RU"/>
        </a:p>
      </dgm:t>
    </dgm:pt>
    <dgm:pt modelId="{EC86059C-BC3F-4888-8E6E-2976E37CC31B}">
      <dgm:prSet/>
      <dgm:spPr/>
      <dgm:t>
        <a:bodyPr/>
        <a:lstStyle/>
        <a:p>
          <a:pPr rtl="0"/>
          <a:r>
            <a:rPr lang="ru-RU" b="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6F3BB01-989C-4115-8EFA-0196C9B72ABB}" type="parTrans" cxnId="{808985A0-D2CB-44B4-9AB9-4E2E87311AF3}">
      <dgm:prSet/>
      <dgm:spPr/>
      <dgm:t>
        <a:bodyPr/>
        <a:lstStyle/>
        <a:p>
          <a:endParaRPr lang="ru-RU"/>
        </a:p>
      </dgm:t>
    </dgm:pt>
    <dgm:pt modelId="{96B9C402-A87F-4DF4-8721-78BFAB3BC26A}" type="sibTrans" cxnId="{808985A0-D2CB-44B4-9AB9-4E2E87311AF3}">
      <dgm:prSet/>
      <dgm:spPr/>
      <dgm:t>
        <a:bodyPr/>
        <a:lstStyle/>
        <a:p>
          <a:endParaRPr lang="ru-RU"/>
        </a:p>
      </dgm:t>
    </dgm:pt>
    <dgm:pt modelId="{3D1123A4-D6E2-4149-91AF-C09D69EE84C6}" type="pres">
      <dgm:prSet presAssocID="{0D254EA0-D6F4-4016-9B66-0C1F28020B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3AEBF-2C5D-4676-B2A9-6A1F2E0186A9}" type="pres">
      <dgm:prSet presAssocID="{0D254EA0-D6F4-4016-9B66-0C1F28020B3F}" presName="matrix" presStyleCnt="0"/>
      <dgm:spPr/>
      <dgm:t>
        <a:bodyPr/>
        <a:lstStyle/>
        <a:p>
          <a:endParaRPr lang="ru-RU"/>
        </a:p>
      </dgm:t>
    </dgm:pt>
    <dgm:pt modelId="{2D80A69F-9B95-4118-879A-437AA4DF690D}" type="pres">
      <dgm:prSet presAssocID="{0D254EA0-D6F4-4016-9B66-0C1F28020B3F}" presName="tile1" presStyleLbl="node1" presStyleIdx="0" presStyleCnt="4" custLinFactNeighborX="992"/>
      <dgm:spPr/>
      <dgm:t>
        <a:bodyPr/>
        <a:lstStyle/>
        <a:p>
          <a:endParaRPr lang="ru-RU"/>
        </a:p>
      </dgm:t>
    </dgm:pt>
    <dgm:pt modelId="{B44FD403-7C1B-498E-AA09-D00E7D253227}" type="pres">
      <dgm:prSet presAssocID="{0D254EA0-D6F4-4016-9B66-0C1F28020B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8C463-A11A-42F4-AD76-188753F173AA}" type="pres">
      <dgm:prSet presAssocID="{0D254EA0-D6F4-4016-9B66-0C1F28020B3F}" presName="tile2" presStyleLbl="node1" presStyleIdx="1" presStyleCnt="4"/>
      <dgm:spPr/>
      <dgm:t>
        <a:bodyPr/>
        <a:lstStyle/>
        <a:p>
          <a:endParaRPr lang="ru-RU"/>
        </a:p>
      </dgm:t>
    </dgm:pt>
    <dgm:pt modelId="{71B26F2F-06C4-4728-B817-CDE53BC30B26}" type="pres">
      <dgm:prSet presAssocID="{0D254EA0-D6F4-4016-9B66-0C1F28020B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2CE43-2C8C-4C27-B8A1-2DA1772FC50E}" type="pres">
      <dgm:prSet presAssocID="{0D254EA0-D6F4-4016-9B66-0C1F28020B3F}" presName="tile3" presStyleLbl="node1" presStyleIdx="2" presStyleCnt="4" custLinFactNeighborX="992" custLinFactNeighborY="-359"/>
      <dgm:spPr/>
      <dgm:t>
        <a:bodyPr/>
        <a:lstStyle/>
        <a:p>
          <a:endParaRPr lang="ru-RU"/>
        </a:p>
      </dgm:t>
    </dgm:pt>
    <dgm:pt modelId="{ECED1246-A412-4676-81FC-45A5D404196B}" type="pres">
      <dgm:prSet presAssocID="{0D254EA0-D6F4-4016-9B66-0C1F28020B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A35E0-5B12-4E7D-A492-551F0BAC0D73}" type="pres">
      <dgm:prSet presAssocID="{0D254EA0-D6F4-4016-9B66-0C1F28020B3F}" presName="tile4" presStyleLbl="node1" presStyleIdx="3" presStyleCnt="4" custLinFactNeighborX="19" custLinFactNeighborY="19"/>
      <dgm:spPr/>
      <dgm:t>
        <a:bodyPr/>
        <a:lstStyle/>
        <a:p>
          <a:endParaRPr lang="ru-RU"/>
        </a:p>
      </dgm:t>
    </dgm:pt>
    <dgm:pt modelId="{CB114DF2-3822-44D6-9D59-5865EB18CED2}" type="pres">
      <dgm:prSet presAssocID="{0D254EA0-D6F4-4016-9B66-0C1F28020B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FF078-3DE0-452A-8F5E-0B281464D6D5}" type="pres">
      <dgm:prSet presAssocID="{0D254EA0-D6F4-4016-9B66-0C1F28020B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E9B3C-6B59-4376-89CE-B3FC1F151A8C}" type="presOf" srcId="{88D685EA-A8FB-4C40-8605-4542DDBAC87B}" destId="{21F8C463-A11A-42F4-AD76-188753F173AA}" srcOrd="0" destOrd="0" presId="urn:microsoft.com/office/officeart/2005/8/layout/matrix1"/>
    <dgm:cxn modelId="{9ED1D49A-0610-4A66-BCEC-6BEABBD290BF}" type="presOf" srcId="{F1B20392-686B-430C-AB50-50E516330CFA}" destId="{B44FD403-7C1B-498E-AA09-D00E7D253227}" srcOrd="1" destOrd="0" presId="urn:microsoft.com/office/officeart/2005/8/layout/matrix1"/>
    <dgm:cxn modelId="{B932E0E8-86A3-4AAF-8FB4-1003C776D79F}" srcId="{0D254EA0-D6F4-4016-9B66-0C1F28020B3F}" destId="{DEFCC88F-A882-45A7-BDA9-DB25B56CCE43}" srcOrd="1" destOrd="0" parTransId="{46AF30B9-A1AF-481F-9A18-91C68B776E61}" sibTransId="{44CE6847-EB07-4986-A67D-6FB2674A5261}"/>
    <dgm:cxn modelId="{60E25F49-5969-495F-B628-96083D83718B}" srcId="{0D254EA0-D6F4-4016-9B66-0C1F28020B3F}" destId="{B0A4366A-D7B8-4CDA-86F3-ED7A49FDF1FF}" srcOrd="2" destOrd="0" parTransId="{847A733D-EAB9-47F7-B0DC-56319C783DC9}" sibTransId="{2CA2FBE4-A066-4C5F-95C3-C1BC5E3AA3FB}"/>
    <dgm:cxn modelId="{207C154A-C10D-4EB6-8C4B-6B939B8B3E46}" srcId="{D034CAA7-2EFA-4477-99EC-EBDC734B5082}" destId="{88D685EA-A8FB-4C40-8605-4542DDBAC87B}" srcOrd="1" destOrd="0" parTransId="{62A305D3-497E-463D-8F2E-54411A193244}" sibTransId="{9AAF71A9-4C47-4D73-B683-3DF97AE232CE}"/>
    <dgm:cxn modelId="{1DB3CCDC-C500-4916-BADB-B55EF10F4276}" srcId="{0D254EA0-D6F4-4016-9B66-0C1F28020B3F}" destId="{D034CAA7-2EFA-4477-99EC-EBDC734B5082}" srcOrd="0" destOrd="0" parTransId="{74640231-6CD2-458A-A681-A24B22549577}" sibTransId="{81BA8F88-85A5-49C3-BE0F-C23FC89ED3E7}"/>
    <dgm:cxn modelId="{808985A0-D2CB-44B4-9AB9-4E2E87311AF3}" srcId="{D034CAA7-2EFA-4477-99EC-EBDC734B5082}" destId="{EC86059C-BC3F-4888-8E6E-2976E37CC31B}" srcOrd="3" destOrd="0" parTransId="{B6F3BB01-989C-4115-8EFA-0196C9B72ABB}" sibTransId="{96B9C402-A87F-4DF4-8721-78BFAB3BC26A}"/>
    <dgm:cxn modelId="{E8CAFB13-B46F-4FDA-8128-E77620D7CD33}" type="presOf" srcId="{C60EF5C5-29D4-4175-B704-13792A9569E6}" destId="{ECED1246-A412-4676-81FC-45A5D404196B}" srcOrd="1" destOrd="0" presId="urn:microsoft.com/office/officeart/2005/8/layout/matrix1"/>
    <dgm:cxn modelId="{DE2C30CD-91BC-4957-A68C-4C9065CAFB2B}" type="presOf" srcId="{88D685EA-A8FB-4C40-8605-4542DDBAC87B}" destId="{71B26F2F-06C4-4728-B817-CDE53BC30B26}" srcOrd="1" destOrd="0" presId="urn:microsoft.com/office/officeart/2005/8/layout/matrix1"/>
    <dgm:cxn modelId="{3A0E85B5-F19C-4C7E-B138-E8ED7BF04D99}" type="presOf" srcId="{F1B20392-686B-430C-AB50-50E516330CFA}" destId="{2D80A69F-9B95-4118-879A-437AA4DF690D}" srcOrd="0" destOrd="0" presId="urn:microsoft.com/office/officeart/2005/8/layout/matrix1"/>
    <dgm:cxn modelId="{8C918678-4902-491C-9BE8-1C5E7DD1C853}" srcId="{0D254EA0-D6F4-4016-9B66-0C1F28020B3F}" destId="{5998AFF4-A5FD-4558-956E-9A671B6ACBFF}" srcOrd="3" destOrd="0" parTransId="{6A41FFC6-812D-4B1C-BDD8-22AF2765B20C}" sibTransId="{33CD4532-BB80-4F8B-9847-EE856179ABD2}"/>
    <dgm:cxn modelId="{01D132B8-6EC0-4A92-9FEA-391CF29B8D04}" srcId="{D034CAA7-2EFA-4477-99EC-EBDC734B5082}" destId="{C60EF5C5-29D4-4175-B704-13792A9569E6}" srcOrd="2" destOrd="0" parTransId="{27885149-C98F-43CD-BA26-541B318C1E8C}" sibTransId="{4ED5E19D-0D0C-4262-AF6D-F82961EDA1F2}"/>
    <dgm:cxn modelId="{A749ABDE-F9DF-451F-AFA0-5C065EFA9CED}" type="presOf" srcId="{C60EF5C5-29D4-4175-B704-13792A9569E6}" destId="{1112CE43-2C8C-4C27-B8A1-2DA1772FC50E}" srcOrd="0" destOrd="0" presId="urn:microsoft.com/office/officeart/2005/8/layout/matrix1"/>
    <dgm:cxn modelId="{6E3E9D57-ED6A-4E45-A52F-2EC68693771E}" type="presOf" srcId="{EC86059C-BC3F-4888-8E6E-2976E37CC31B}" destId="{834A35E0-5B12-4E7D-A492-551F0BAC0D73}" srcOrd="0" destOrd="0" presId="urn:microsoft.com/office/officeart/2005/8/layout/matrix1"/>
    <dgm:cxn modelId="{20DFAC0F-FB3E-4415-AB90-E4B69B5BA65C}" type="presOf" srcId="{D034CAA7-2EFA-4477-99EC-EBDC734B5082}" destId="{917FF078-3DE0-452A-8F5E-0B281464D6D5}" srcOrd="0" destOrd="0" presId="urn:microsoft.com/office/officeart/2005/8/layout/matrix1"/>
    <dgm:cxn modelId="{F629AA56-0C3D-44EC-97C6-0AADBA4F3B2D}" srcId="{D034CAA7-2EFA-4477-99EC-EBDC734B5082}" destId="{F1B20392-686B-430C-AB50-50E516330CFA}" srcOrd="0" destOrd="0" parTransId="{2E77B6E6-76BB-48BD-894D-B0649C961F8F}" sibTransId="{39A44AF7-286A-4C6C-836E-29C3FBFA3340}"/>
    <dgm:cxn modelId="{16CCC5DB-F4EA-4A4A-8A2D-5F6F732ADCF7}" type="presOf" srcId="{EC86059C-BC3F-4888-8E6E-2976E37CC31B}" destId="{CB114DF2-3822-44D6-9D59-5865EB18CED2}" srcOrd="1" destOrd="0" presId="urn:microsoft.com/office/officeart/2005/8/layout/matrix1"/>
    <dgm:cxn modelId="{4D34892A-43CB-4D33-A5B7-AD246EAA36B1}" type="presOf" srcId="{0D254EA0-D6F4-4016-9B66-0C1F28020B3F}" destId="{3D1123A4-D6E2-4149-91AF-C09D69EE84C6}" srcOrd="0" destOrd="0" presId="urn:microsoft.com/office/officeart/2005/8/layout/matrix1"/>
    <dgm:cxn modelId="{9B79CBF3-8895-40F4-9EFE-419B640BDE93}" type="presParOf" srcId="{3D1123A4-D6E2-4149-91AF-C09D69EE84C6}" destId="{6373AEBF-2C5D-4676-B2A9-6A1F2E0186A9}" srcOrd="0" destOrd="0" presId="urn:microsoft.com/office/officeart/2005/8/layout/matrix1"/>
    <dgm:cxn modelId="{171DCEBC-DF62-4B02-8C19-5452E7698C55}" type="presParOf" srcId="{6373AEBF-2C5D-4676-B2A9-6A1F2E0186A9}" destId="{2D80A69F-9B95-4118-879A-437AA4DF690D}" srcOrd="0" destOrd="0" presId="urn:microsoft.com/office/officeart/2005/8/layout/matrix1"/>
    <dgm:cxn modelId="{AB8EDB17-DA59-4EF7-9A71-9042B1DD3FF2}" type="presParOf" srcId="{6373AEBF-2C5D-4676-B2A9-6A1F2E0186A9}" destId="{B44FD403-7C1B-498E-AA09-D00E7D253227}" srcOrd="1" destOrd="0" presId="urn:microsoft.com/office/officeart/2005/8/layout/matrix1"/>
    <dgm:cxn modelId="{7D892328-126A-443E-BE79-5053817FC6DE}" type="presParOf" srcId="{6373AEBF-2C5D-4676-B2A9-6A1F2E0186A9}" destId="{21F8C463-A11A-42F4-AD76-188753F173AA}" srcOrd="2" destOrd="0" presId="urn:microsoft.com/office/officeart/2005/8/layout/matrix1"/>
    <dgm:cxn modelId="{59D496FC-773B-46BC-BEC0-A72E5608590C}" type="presParOf" srcId="{6373AEBF-2C5D-4676-B2A9-6A1F2E0186A9}" destId="{71B26F2F-06C4-4728-B817-CDE53BC30B26}" srcOrd="3" destOrd="0" presId="urn:microsoft.com/office/officeart/2005/8/layout/matrix1"/>
    <dgm:cxn modelId="{A9C950E9-BB8D-4106-995E-045C45786319}" type="presParOf" srcId="{6373AEBF-2C5D-4676-B2A9-6A1F2E0186A9}" destId="{1112CE43-2C8C-4C27-B8A1-2DA1772FC50E}" srcOrd="4" destOrd="0" presId="urn:microsoft.com/office/officeart/2005/8/layout/matrix1"/>
    <dgm:cxn modelId="{947F88B0-2A9A-4B2A-87BA-1B0C04751806}" type="presParOf" srcId="{6373AEBF-2C5D-4676-B2A9-6A1F2E0186A9}" destId="{ECED1246-A412-4676-81FC-45A5D404196B}" srcOrd="5" destOrd="0" presId="urn:microsoft.com/office/officeart/2005/8/layout/matrix1"/>
    <dgm:cxn modelId="{DCF50979-98D3-476C-9CF4-69A869D80AE8}" type="presParOf" srcId="{6373AEBF-2C5D-4676-B2A9-6A1F2E0186A9}" destId="{834A35E0-5B12-4E7D-A492-551F0BAC0D73}" srcOrd="6" destOrd="0" presId="urn:microsoft.com/office/officeart/2005/8/layout/matrix1"/>
    <dgm:cxn modelId="{E6808DD5-2F0B-49FB-AC76-0E308B127DEC}" type="presParOf" srcId="{6373AEBF-2C5D-4676-B2A9-6A1F2E0186A9}" destId="{CB114DF2-3822-44D6-9D59-5865EB18CED2}" srcOrd="7" destOrd="0" presId="urn:microsoft.com/office/officeart/2005/8/layout/matrix1"/>
    <dgm:cxn modelId="{73439A78-D634-4D44-96B9-B4DCDDA5B83B}" type="presParOf" srcId="{3D1123A4-D6E2-4149-91AF-C09D69EE84C6}" destId="{917FF078-3DE0-452A-8F5E-0B281464D6D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4DF15-9D92-40A5-AB69-77431443774B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0770D39-3867-42DE-9B7B-EEC5BE86E91F}">
      <dgm:prSet custT="1"/>
      <dgm:spPr/>
      <dgm:t>
        <a:bodyPr/>
        <a:lstStyle/>
        <a:p>
          <a:pPr rtl="0"/>
          <a:r>
            <a:rPr lang="ru-RU" sz="1400" b="1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dirty="0">
            <a:solidFill>
              <a:schemeClr val="accent5">
                <a:lumMod val="75000"/>
              </a:schemeClr>
            </a:solidFill>
          </a:endParaRPr>
        </a:p>
      </dgm:t>
    </dgm:pt>
    <dgm:pt modelId="{7B902160-2771-4F22-9CD0-6AE9837ACD51}" type="parTrans" cxnId="{CA56A5BB-A444-46F2-ABAA-C89ED6F1B758}">
      <dgm:prSet/>
      <dgm:spPr/>
      <dgm:t>
        <a:bodyPr/>
        <a:lstStyle/>
        <a:p>
          <a:endParaRPr lang="ru-RU"/>
        </a:p>
      </dgm:t>
    </dgm:pt>
    <dgm:pt modelId="{B92B733C-C8D5-4952-9767-F662F3F20664}" type="sibTrans" cxnId="{CA56A5BB-A444-46F2-ABAA-C89ED6F1B758}">
      <dgm:prSet/>
      <dgm:spPr/>
      <dgm:t>
        <a:bodyPr/>
        <a:lstStyle/>
        <a:p>
          <a:endParaRPr lang="ru-RU"/>
        </a:p>
      </dgm:t>
    </dgm:pt>
    <dgm:pt modelId="{FE148495-6F9F-4C8A-BCF6-AC52A06AE35B}" type="pres">
      <dgm:prSet presAssocID="{2F94DF15-9D92-40A5-AB69-7743144377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490EF0-F1FC-4B34-B69E-7E8C6B14466E}" type="pres">
      <dgm:prSet presAssocID="{2F94DF15-9D92-40A5-AB69-77431443774B}" presName="arrow" presStyleLbl="bgShp" presStyleIdx="0" presStyleCnt="1" custScaleX="95526"/>
      <dgm:spPr/>
    </dgm:pt>
    <dgm:pt modelId="{7EC5E6EE-F186-4BA1-BCE8-6B07A89F60AE}" type="pres">
      <dgm:prSet presAssocID="{2F94DF15-9D92-40A5-AB69-77431443774B}" presName="linearProcess" presStyleCnt="0"/>
      <dgm:spPr/>
    </dgm:pt>
    <dgm:pt modelId="{FC0946CB-FAD7-409C-BD95-ECDBC1037F96}" type="pres">
      <dgm:prSet presAssocID="{C0770D39-3867-42DE-9B7B-EEC5BE86E91F}" presName="textNode" presStyleLbl="node1" presStyleIdx="0" presStyleCnt="1" custScaleX="84012" custLinFactNeighborX="-44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6A5BB-A444-46F2-ABAA-C89ED6F1B758}" srcId="{2F94DF15-9D92-40A5-AB69-77431443774B}" destId="{C0770D39-3867-42DE-9B7B-EEC5BE86E91F}" srcOrd="0" destOrd="0" parTransId="{7B902160-2771-4F22-9CD0-6AE9837ACD51}" sibTransId="{B92B733C-C8D5-4952-9767-F662F3F20664}"/>
    <dgm:cxn modelId="{A180770E-9119-43CC-BC5F-FB6BA0C44322}" type="presOf" srcId="{2F94DF15-9D92-40A5-AB69-77431443774B}" destId="{FE148495-6F9F-4C8A-BCF6-AC52A06AE35B}" srcOrd="0" destOrd="0" presId="urn:microsoft.com/office/officeart/2005/8/layout/hProcess9"/>
    <dgm:cxn modelId="{21F1CDB7-1916-4F7F-9809-2F7601E97D44}" type="presOf" srcId="{C0770D39-3867-42DE-9B7B-EEC5BE86E91F}" destId="{FC0946CB-FAD7-409C-BD95-ECDBC1037F96}" srcOrd="0" destOrd="0" presId="urn:microsoft.com/office/officeart/2005/8/layout/hProcess9"/>
    <dgm:cxn modelId="{42CD12A8-208E-4A04-8965-513DA104B108}" type="presParOf" srcId="{FE148495-6F9F-4C8A-BCF6-AC52A06AE35B}" destId="{F3490EF0-F1FC-4B34-B69E-7E8C6B14466E}" srcOrd="0" destOrd="0" presId="urn:microsoft.com/office/officeart/2005/8/layout/hProcess9"/>
    <dgm:cxn modelId="{D89144F7-0BD7-4561-AA88-A9BB5EA63191}" type="presParOf" srcId="{FE148495-6F9F-4C8A-BCF6-AC52A06AE35B}" destId="{7EC5E6EE-F186-4BA1-BCE8-6B07A89F60AE}" srcOrd="1" destOrd="0" presId="urn:microsoft.com/office/officeart/2005/8/layout/hProcess9"/>
    <dgm:cxn modelId="{9559139A-1A08-45D3-A95D-73591BF4E9FC}" type="presParOf" srcId="{7EC5E6EE-F186-4BA1-BCE8-6B07A89F60AE}" destId="{FC0946CB-FAD7-409C-BD95-ECDBC1037F9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49AFC2-CE4D-44AC-A2D6-0466CE102C9E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8B3D8-6325-4115-82A7-9B96B712C8DB}">
      <dgm:prSet custT="1"/>
      <dgm:spPr/>
      <dgm:t>
        <a:bodyPr/>
        <a:lstStyle/>
        <a:p>
          <a:pPr rtl="0"/>
          <a:r>
            <a:rPr lang="ru-RU" sz="1000" b="1" dirty="0" smtClean="0"/>
            <a:t>Для сбережения денежных средств – Банк (депозит)</a:t>
          </a:r>
          <a:endParaRPr lang="ru-RU" sz="1000" b="1" dirty="0"/>
        </a:p>
      </dgm:t>
    </dgm:pt>
    <dgm:pt modelId="{F74A01E1-3445-488C-B071-651FD0DAA747}" type="parTrans" cxnId="{9B0F26B9-3271-4198-9B14-82A5A33639A4}">
      <dgm:prSet/>
      <dgm:spPr/>
      <dgm:t>
        <a:bodyPr/>
        <a:lstStyle/>
        <a:p>
          <a:endParaRPr lang="ru-RU"/>
        </a:p>
      </dgm:t>
    </dgm:pt>
    <dgm:pt modelId="{DCC57AD8-6459-4D9C-8E63-101F4B96732C}" type="sibTrans" cxnId="{9B0F26B9-3271-4198-9B14-82A5A33639A4}">
      <dgm:prSet/>
      <dgm:spPr/>
      <dgm:t>
        <a:bodyPr/>
        <a:lstStyle/>
        <a:p>
          <a:endParaRPr lang="ru-RU"/>
        </a:p>
      </dgm:t>
    </dgm:pt>
    <dgm:pt modelId="{55C9B5E7-2538-4F6E-93B4-95033CCCAB7E}">
      <dgm:prSet custT="1"/>
      <dgm:spPr/>
      <dgm:t>
        <a:bodyPr/>
        <a:lstStyle/>
        <a:p>
          <a:pPr rtl="0"/>
          <a:r>
            <a:rPr lang="ru-RU" sz="1000" b="1" dirty="0" smtClean="0"/>
            <a:t>Для снижения рисков утраты здоровья и порчи имущества – Страховая компания (ДМС)</a:t>
          </a:r>
          <a:endParaRPr lang="ru-RU" sz="1000" b="1" dirty="0"/>
        </a:p>
      </dgm:t>
    </dgm:pt>
    <dgm:pt modelId="{8B20F5F6-7416-4F8D-B868-4BAF64F0D6BC}" type="parTrans" cxnId="{58CD206E-97A8-434F-889D-3FF5DDBCFEB9}">
      <dgm:prSet/>
      <dgm:spPr/>
      <dgm:t>
        <a:bodyPr/>
        <a:lstStyle/>
        <a:p>
          <a:endParaRPr lang="ru-RU"/>
        </a:p>
      </dgm:t>
    </dgm:pt>
    <dgm:pt modelId="{2E1D64C5-7C14-4E3D-8B55-F5930D899DB3}" type="sibTrans" cxnId="{58CD206E-97A8-434F-889D-3FF5DDBCFEB9}">
      <dgm:prSet/>
      <dgm:spPr/>
      <dgm:t>
        <a:bodyPr/>
        <a:lstStyle/>
        <a:p>
          <a:endParaRPr lang="ru-RU"/>
        </a:p>
      </dgm:t>
    </dgm:pt>
    <dgm:pt modelId="{993AF7CD-9DF0-4462-AEA5-EAE3AF589E6D}">
      <dgm:prSet custT="1"/>
      <dgm:spPr/>
      <dgm:t>
        <a:bodyPr/>
        <a:lstStyle/>
        <a:p>
          <a:pPr marL="0" indent="0" rtl="0"/>
          <a:r>
            <a:rPr lang="ru-RU" sz="1000" b="1" dirty="0" smtClean="0"/>
            <a:t>Для приумножения пенсии – НПФ, Страховая компания (инвестиционное страхование жизни)</a:t>
          </a:r>
          <a:endParaRPr lang="ru-RU" sz="1000" b="1" dirty="0"/>
        </a:p>
      </dgm:t>
    </dgm:pt>
    <dgm:pt modelId="{D1F0CB0D-48A5-4C8C-8D74-9DDDDE50A6C7}" type="parTrans" cxnId="{517D9DE2-1180-4CE7-BB40-4C768FB41BC1}">
      <dgm:prSet/>
      <dgm:spPr/>
      <dgm:t>
        <a:bodyPr/>
        <a:lstStyle/>
        <a:p>
          <a:endParaRPr lang="ru-RU"/>
        </a:p>
      </dgm:t>
    </dgm:pt>
    <dgm:pt modelId="{6E6290C5-66BC-4B1A-BD73-FF28377EBE9F}" type="sibTrans" cxnId="{517D9DE2-1180-4CE7-BB40-4C768FB41BC1}">
      <dgm:prSet/>
      <dgm:spPr/>
      <dgm:t>
        <a:bodyPr/>
        <a:lstStyle/>
        <a:p>
          <a:endParaRPr lang="ru-RU"/>
        </a:p>
      </dgm:t>
    </dgm:pt>
    <dgm:pt modelId="{754DE97A-7C65-4240-A757-0880084674E3}">
      <dgm:prSet custT="1"/>
      <dgm:spPr/>
      <dgm:t>
        <a:bodyPr/>
        <a:lstStyle/>
        <a:p>
          <a:pPr rtl="0"/>
          <a:endParaRPr lang="ru-RU" sz="1200" b="1" dirty="0" smtClean="0"/>
        </a:p>
        <a:p>
          <a:pPr marL="0" indent="0" rtl="0"/>
          <a:r>
            <a:rPr lang="ru-RU" sz="1000" b="1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dirty="0"/>
        </a:p>
      </dgm:t>
    </dgm:pt>
    <dgm:pt modelId="{F59B6F93-5C33-45BF-91B3-74D994B7BF74}" type="parTrans" cxnId="{DCDBA33A-D537-40EB-9529-67799683F181}">
      <dgm:prSet/>
      <dgm:spPr/>
      <dgm:t>
        <a:bodyPr/>
        <a:lstStyle/>
        <a:p>
          <a:endParaRPr lang="ru-RU"/>
        </a:p>
      </dgm:t>
    </dgm:pt>
    <dgm:pt modelId="{9E5D6A10-A9A8-4017-B23E-758D5B27954E}" type="sibTrans" cxnId="{DCDBA33A-D537-40EB-9529-67799683F181}">
      <dgm:prSet/>
      <dgm:spPr/>
      <dgm:t>
        <a:bodyPr/>
        <a:lstStyle/>
        <a:p>
          <a:endParaRPr lang="ru-RU"/>
        </a:p>
      </dgm:t>
    </dgm:pt>
    <dgm:pt modelId="{AB44F609-2398-4D1D-879A-B5A31C70CAF2}">
      <dgm:prSet custT="1"/>
      <dgm:sp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</dgm:spPr>
      <dgm:t>
        <a:bodyPr/>
        <a:lstStyle/>
        <a:p>
          <a:pPr rtl="0"/>
          <a:r>
            <a:rPr lang="ru-RU" sz="1000" b="1" dirty="0" smtClean="0"/>
            <a:t>Получить адреналин, но потерять деньги – казино, финансовая пирамида, Форекс</a:t>
          </a:r>
          <a:endParaRPr lang="ru-RU" sz="1000" b="1" dirty="0"/>
        </a:p>
      </dgm:t>
    </dgm:pt>
    <dgm:pt modelId="{2D6EBCAF-1C9B-4B12-B0EC-DE6AE86CE518}" type="parTrans" cxnId="{BD5B25DB-B8DD-4378-BD99-4AF7E81C96C6}">
      <dgm:prSet/>
      <dgm:spPr/>
      <dgm:t>
        <a:bodyPr/>
        <a:lstStyle/>
        <a:p>
          <a:endParaRPr lang="ru-RU"/>
        </a:p>
      </dgm:t>
    </dgm:pt>
    <dgm:pt modelId="{58B88EE9-814A-400B-B09D-3C409D97CC7B}" type="sibTrans" cxnId="{BD5B25DB-B8DD-4378-BD99-4AF7E81C96C6}">
      <dgm:prSet/>
      <dgm:spPr/>
      <dgm:t>
        <a:bodyPr/>
        <a:lstStyle/>
        <a:p>
          <a:endParaRPr lang="ru-RU"/>
        </a:p>
      </dgm:t>
    </dgm:pt>
    <dgm:pt modelId="{50C00F73-4486-425A-A8C3-5379722CD56D}" type="pres">
      <dgm:prSet presAssocID="{3949AFC2-CE4D-44AC-A2D6-0466CE102C9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5B850D-3158-453F-BA17-C5A22EC7C104}" type="pres">
      <dgm:prSet presAssocID="{3949AFC2-CE4D-44AC-A2D6-0466CE102C9E}" presName="wedge1" presStyleLbl="node1" presStyleIdx="0" presStyleCnt="5"/>
      <dgm:spPr/>
      <dgm:t>
        <a:bodyPr/>
        <a:lstStyle/>
        <a:p>
          <a:endParaRPr lang="ru-RU"/>
        </a:p>
      </dgm:t>
    </dgm:pt>
    <dgm:pt modelId="{B4F523A6-5CFF-4E43-A0DF-409B11AF78F8}" type="pres">
      <dgm:prSet presAssocID="{3949AFC2-CE4D-44AC-A2D6-0466CE102C9E}" presName="dummy1a" presStyleCnt="0"/>
      <dgm:spPr/>
      <dgm:t>
        <a:bodyPr/>
        <a:lstStyle/>
        <a:p>
          <a:endParaRPr lang="ru-RU"/>
        </a:p>
      </dgm:t>
    </dgm:pt>
    <dgm:pt modelId="{0EE318B5-68F7-421C-8290-58EEBEFFB570}" type="pres">
      <dgm:prSet presAssocID="{3949AFC2-CE4D-44AC-A2D6-0466CE102C9E}" presName="dummy1b" presStyleCnt="0"/>
      <dgm:spPr/>
      <dgm:t>
        <a:bodyPr/>
        <a:lstStyle/>
        <a:p>
          <a:endParaRPr lang="ru-RU"/>
        </a:p>
      </dgm:t>
    </dgm:pt>
    <dgm:pt modelId="{5E3AEE48-9935-4E99-A122-21733FB063AC}" type="pres">
      <dgm:prSet presAssocID="{3949AFC2-CE4D-44AC-A2D6-0466CE102C9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C1F68-B6C3-4A54-B49A-1A575E1B893D}" type="pres">
      <dgm:prSet presAssocID="{3949AFC2-CE4D-44AC-A2D6-0466CE102C9E}" presName="wedge2" presStyleLbl="node1" presStyleIdx="1" presStyleCnt="5"/>
      <dgm:spPr/>
      <dgm:t>
        <a:bodyPr/>
        <a:lstStyle/>
        <a:p>
          <a:endParaRPr lang="ru-RU"/>
        </a:p>
      </dgm:t>
    </dgm:pt>
    <dgm:pt modelId="{85419580-2A54-4DEB-BE11-48120F691EEC}" type="pres">
      <dgm:prSet presAssocID="{3949AFC2-CE4D-44AC-A2D6-0466CE102C9E}" presName="dummy2a" presStyleCnt="0"/>
      <dgm:spPr/>
      <dgm:t>
        <a:bodyPr/>
        <a:lstStyle/>
        <a:p>
          <a:endParaRPr lang="ru-RU"/>
        </a:p>
      </dgm:t>
    </dgm:pt>
    <dgm:pt modelId="{02B83B42-082E-4ADA-9B4A-D6801701F7E4}" type="pres">
      <dgm:prSet presAssocID="{3949AFC2-CE4D-44AC-A2D6-0466CE102C9E}" presName="dummy2b" presStyleCnt="0"/>
      <dgm:spPr/>
      <dgm:t>
        <a:bodyPr/>
        <a:lstStyle/>
        <a:p>
          <a:endParaRPr lang="ru-RU"/>
        </a:p>
      </dgm:t>
    </dgm:pt>
    <dgm:pt modelId="{2E762046-A22F-4A4B-94E7-531DA8A0FCDB}" type="pres">
      <dgm:prSet presAssocID="{3949AFC2-CE4D-44AC-A2D6-0466CE102C9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8E951-AB5D-4B51-8B62-B4D78E69589A}" type="pres">
      <dgm:prSet presAssocID="{3949AFC2-CE4D-44AC-A2D6-0466CE102C9E}" presName="wedge3" presStyleLbl="node1" presStyleIdx="2" presStyleCnt="5" custScaleX="113581" custScaleY="103460" custLinFactNeighborX="-197" custLinFactNeighborY="-1447"/>
      <dgm:spPr/>
      <dgm:t>
        <a:bodyPr/>
        <a:lstStyle/>
        <a:p>
          <a:endParaRPr lang="ru-RU"/>
        </a:p>
      </dgm:t>
    </dgm:pt>
    <dgm:pt modelId="{9A04F4EF-9164-4DB4-BB6E-68B629BAD4F2}" type="pres">
      <dgm:prSet presAssocID="{3949AFC2-CE4D-44AC-A2D6-0466CE102C9E}" presName="dummy3a" presStyleCnt="0"/>
      <dgm:spPr/>
      <dgm:t>
        <a:bodyPr/>
        <a:lstStyle/>
        <a:p>
          <a:endParaRPr lang="ru-RU"/>
        </a:p>
      </dgm:t>
    </dgm:pt>
    <dgm:pt modelId="{18663760-68DA-45F2-B662-3360582A9A4E}" type="pres">
      <dgm:prSet presAssocID="{3949AFC2-CE4D-44AC-A2D6-0466CE102C9E}" presName="dummy3b" presStyleCnt="0"/>
      <dgm:spPr/>
      <dgm:t>
        <a:bodyPr/>
        <a:lstStyle/>
        <a:p>
          <a:endParaRPr lang="ru-RU"/>
        </a:p>
      </dgm:t>
    </dgm:pt>
    <dgm:pt modelId="{9C829617-C864-47CE-9681-75F262F36D70}" type="pres">
      <dgm:prSet presAssocID="{3949AFC2-CE4D-44AC-A2D6-0466CE102C9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624B9-0F5D-4180-B062-6FBB80491F31}" type="pres">
      <dgm:prSet presAssocID="{3949AFC2-CE4D-44AC-A2D6-0466CE102C9E}" presName="wedge4" presStyleLbl="node1" presStyleIdx="3" presStyleCnt="5" custScaleX="95850" custScaleY="101888"/>
      <dgm:spPr/>
      <dgm:t>
        <a:bodyPr/>
        <a:lstStyle/>
        <a:p>
          <a:endParaRPr lang="ru-RU"/>
        </a:p>
      </dgm:t>
    </dgm:pt>
    <dgm:pt modelId="{8F42D3CE-7CEC-4ECD-998C-5A75A9C583E0}" type="pres">
      <dgm:prSet presAssocID="{3949AFC2-CE4D-44AC-A2D6-0466CE102C9E}" presName="dummy4a" presStyleCnt="0"/>
      <dgm:spPr/>
      <dgm:t>
        <a:bodyPr/>
        <a:lstStyle/>
        <a:p>
          <a:endParaRPr lang="ru-RU"/>
        </a:p>
      </dgm:t>
    </dgm:pt>
    <dgm:pt modelId="{CEAC0A52-04AB-436D-95D9-E05A09D8F6FF}" type="pres">
      <dgm:prSet presAssocID="{3949AFC2-CE4D-44AC-A2D6-0466CE102C9E}" presName="dummy4b" presStyleCnt="0"/>
      <dgm:spPr/>
      <dgm:t>
        <a:bodyPr/>
        <a:lstStyle/>
        <a:p>
          <a:endParaRPr lang="ru-RU"/>
        </a:p>
      </dgm:t>
    </dgm:pt>
    <dgm:pt modelId="{14F77398-B725-404C-9629-8E5EC9791C55}" type="pres">
      <dgm:prSet presAssocID="{3949AFC2-CE4D-44AC-A2D6-0466CE102C9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0174-6AD3-40F3-9FC3-7ADBAB352F61}" type="pres">
      <dgm:prSet presAssocID="{3949AFC2-CE4D-44AC-A2D6-0466CE102C9E}" presName="wedge5" presStyleLbl="node1" presStyleIdx="4" presStyleCnt="5"/>
      <dgm:spPr/>
      <dgm:t>
        <a:bodyPr/>
        <a:lstStyle/>
        <a:p>
          <a:endParaRPr lang="ru-RU"/>
        </a:p>
      </dgm:t>
    </dgm:pt>
    <dgm:pt modelId="{705CCFF2-8237-4800-932D-C1D0E9A9D439}" type="pres">
      <dgm:prSet presAssocID="{3949AFC2-CE4D-44AC-A2D6-0466CE102C9E}" presName="dummy5a" presStyleCnt="0"/>
      <dgm:spPr/>
      <dgm:t>
        <a:bodyPr/>
        <a:lstStyle/>
        <a:p>
          <a:endParaRPr lang="ru-RU"/>
        </a:p>
      </dgm:t>
    </dgm:pt>
    <dgm:pt modelId="{05700585-EE56-4CA6-AF8D-AA518A5C75DA}" type="pres">
      <dgm:prSet presAssocID="{3949AFC2-CE4D-44AC-A2D6-0466CE102C9E}" presName="dummy5b" presStyleCnt="0"/>
      <dgm:spPr/>
      <dgm:t>
        <a:bodyPr/>
        <a:lstStyle/>
        <a:p>
          <a:endParaRPr lang="ru-RU"/>
        </a:p>
      </dgm:t>
    </dgm:pt>
    <dgm:pt modelId="{A1243A0C-1D06-4863-A950-B922BB3E3AC6}" type="pres">
      <dgm:prSet presAssocID="{3949AFC2-CE4D-44AC-A2D6-0466CE102C9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21500-18E6-4820-9D75-3060F87EF237}" type="pres">
      <dgm:prSet presAssocID="{DCC57AD8-6459-4D9C-8E63-101F4B96732C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A9FA552B-416E-47EE-9FCE-7A0F2F7E945C}" type="pres">
      <dgm:prSet presAssocID="{2E1D64C5-7C14-4E3D-8B55-F5930D899DB3}" presName="arrowWedge2" presStyleLbl="fgSibTrans2D1" presStyleIdx="1" presStyleCnt="5"/>
      <dgm:spPr/>
      <dgm:t>
        <a:bodyPr/>
        <a:lstStyle/>
        <a:p>
          <a:endParaRPr lang="ru-RU"/>
        </a:p>
      </dgm:t>
    </dgm:pt>
    <dgm:pt modelId="{3757B652-0032-4399-97A9-13CF6DE7F0BD}" type="pres">
      <dgm:prSet presAssocID="{6E6290C5-66BC-4B1A-BD73-FF28377EBE9F}" presName="arrowWedge3" presStyleLbl="fgSibTrans2D1" presStyleIdx="2" presStyleCnt="5" custLinFactNeighborX="-825" custLinFactNeighborY="1328"/>
      <dgm:spPr/>
      <dgm:t>
        <a:bodyPr/>
        <a:lstStyle/>
        <a:p>
          <a:endParaRPr lang="ru-RU"/>
        </a:p>
      </dgm:t>
    </dgm:pt>
    <dgm:pt modelId="{64EA2F88-953D-4869-A065-C0920D04453C}" type="pres">
      <dgm:prSet presAssocID="{9E5D6A10-A9A8-4017-B23E-758D5B27954E}" presName="arrowWedge4" presStyleLbl="fgSibTrans2D1" presStyleIdx="3" presStyleCnt="5" custScaleX="101938" custScaleY="102339" custLinFactNeighborX="-15" custLinFactNeighborY="-1258"/>
      <dgm:spPr/>
      <dgm:t>
        <a:bodyPr/>
        <a:lstStyle/>
        <a:p>
          <a:endParaRPr lang="ru-RU"/>
        </a:p>
      </dgm:t>
    </dgm:pt>
    <dgm:pt modelId="{1520A5FD-380F-4B03-924E-F8BBB1A9770A}" type="pres">
      <dgm:prSet presAssocID="{58B88EE9-814A-400B-B09D-3C409D97CC7B}" presName="arrowWedge5" presStyleLbl="fgSibTrans2D1" presStyleIdx="4" presStyleCnt="5"/>
      <dgm:spPr/>
      <dgm:t>
        <a:bodyPr/>
        <a:lstStyle/>
        <a:p>
          <a:endParaRPr lang="ru-RU"/>
        </a:p>
      </dgm:t>
    </dgm:pt>
  </dgm:ptLst>
  <dgm:cxnLst>
    <dgm:cxn modelId="{AF77E394-2A24-4D63-A374-F69D81AC7C54}" type="presOf" srcId="{993AF7CD-9DF0-4462-AEA5-EAE3AF589E6D}" destId="{3AA8E951-AB5D-4B51-8B62-B4D78E69589A}" srcOrd="0" destOrd="0" presId="urn:microsoft.com/office/officeart/2005/8/layout/cycle8"/>
    <dgm:cxn modelId="{D0A7FFDA-DD8C-4C6F-8573-8EB130E947DB}" type="presOf" srcId="{993AF7CD-9DF0-4462-AEA5-EAE3AF589E6D}" destId="{9C829617-C864-47CE-9681-75F262F36D70}" srcOrd="1" destOrd="0" presId="urn:microsoft.com/office/officeart/2005/8/layout/cycle8"/>
    <dgm:cxn modelId="{DCDBA33A-D537-40EB-9529-67799683F181}" srcId="{3949AFC2-CE4D-44AC-A2D6-0466CE102C9E}" destId="{754DE97A-7C65-4240-A757-0880084674E3}" srcOrd="3" destOrd="0" parTransId="{F59B6F93-5C33-45BF-91B3-74D994B7BF74}" sibTransId="{9E5D6A10-A9A8-4017-B23E-758D5B27954E}"/>
    <dgm:cxn modelId="{461D6FBE-554C-4BF8-B3A9-4DFEB57E625B}" type="presOf" srcId="{55C9B5E7-2538-4F6E-93B4-95033CCCAB7E}" destId="{55CC1F68-B6C3-4A54-B49A-1A575E1B893D}" srcOrd="0" destOrd="0" presId="urn:microsoft.com/office/officeart/2005/8/layout/cycle8"/>
    <dgm:cxn modelId="{BECA497B-AC95-4A20-B184-B81C4B5F9EA7}" type="presOf" srcId="{68E8B3D8-6325-4115-82A7-9B96B712C8DB}" destId="{205B850D-3158-453F-BA17-C5A22EC7C104}" srcOrd="0" destOrd="0" presId="urn:microsoft.com/office/officeart/2005/8/layout/cycle8"/>
    <dgm:cxn modelId="{BD5B25DB-B8DD-4378-BD99-4AF7E81C96C6}" srcId="{3949AFC2-CE4D-44AC-A2D6-0466CE102C9E}" destId="{AB44F609-2398-4D1D-879A-B5A31C70CAF2}" srcOrd="4" destOrd="0" parTransId="{2D6EBCAF-1C9B-4B12-B0EC-DE6AE86CE518}" sibTransId="{58B88EE9-814A-400B-B09D-3C409D97CC7B}"/>
    <dgm:cxn modelId="{61EEE8E5-C4B7-438D-9672-E01B808F35AA}" type="presOf" srcId="{754DE97A-7C65-4240-A757-0880084674E3}" destId="{D3D624B9-0F5D-4180-B062-6FBB80491F31}" srcOrd="0" destOrd="0" presId="urn:microsoft.com/office/officeart/2005/8/layout/cycle8"/>
    <dgm:cxn modelId="{517D9DE2-1180-4CE7-BB40-4C768FB41BC1}" srcId="{3949AFC2-CE4D-44AC-A2D6-0466CE102C9E}" destId="{993AF7CD-9DF0-4462-AEA5-EAE3AF589E6D}" srcOrd="2" destOrd="0" parTransId="{D1F0CB0D-48A5-4C8C-8D74-9DDDDE50A6C7}" sibTransId="{6E6290C5-66BC-4B1A-BD73-FF28377EBE9F}"/>
    <dgm:cxn modelId="{58CD206E-97A8-434F-889D-3FF5DDBCFEB9}" srcId="{3949AFC2-CE4D-44AC-A2D6-0466CE102C9E}" destId="{55C9B5E7-2538-4F6E-93B4-95033CCCAB7E}" srcOrd="1" destOrd="0" parTransId="{8B20F5F6-7416-4F8D-B868-4BAF64F0D6BC}" sibTransId="{2E1D64C5-7C14-4E3D-8B55-F5930D899DB3}"/>
    <dgm:cxn modelId="{323C43A1-AC2A-4AD8-A962-C1A54AB1C299}" type="presOf" srcId="{3949AFC2-CE4D-44AC-A2D6-0466CE102C9E}" destId="{50C00F73-4486-425A-A8C3-5379722CD56D}" srcOrd="0" destOrd="0" presId="urn:microsoft.com/office/officeart/2005/8/layout/cycle8"/>
    <dgm:cxn modelId="{56686D07-3202-4F2B-975C-0BFADAB1C087}" type="presOf" srcId="{68E8B3D8-6325-4115-82A7-9B96B712C8DB}" destId="{5E3AEE48-9935-4E99-A122-21733FB063AC}" srcOrd="1" destOrd="0" presId="urn:microsoft.com/office/officeart/2005/8/layout/cycle8"/>
    <dgm:cxn modelId="{032026BA-5E27-4062-AD82-AAB3F95D695F}" type="presOf" srcId="{754DE97A-7C65-4240-A757-0880084674E3}" destId="{14F77398-B725-404C-9629-8E5EC9791C55}" srcOrd="1" destOrd="0" presId="urn:microsoft.com/office/officeart/2005/8/layout/cycle8"/>
    <dgm:cxn modelId="{2085A19C-7389-4A87-BE15-7F1EC9A5DCEE}" type="presOf" srcId="{55C9B5E7-2538-4F6E-93B4-95033CCCAB7E}" destId="{2E762046-A22F-4A4B-94E7-531DA8A0FCDB}" srcOrd="1" destOrd="0" presId="urn:microsoft.com/office/officeart/2005/8/layout/cycle8"/>
    <dgm:cxn modelId="{15736B6B-3081-4594-88CC-785906303C4F}" type="presOf" srcId="{AB44F609-2398-4D1D-879A-B5A31C70CAF2}" destId="{24AB0174-6AD3-40F3-9FC3-7ADBAB352F61}" srcOrd="0" destOrd="0" presId="urn:microsoft.com/office/officeart/2005/8/layout/cycle8"/>
    <dgm:cxn modelId="{3E8D3E27-B9D9-46B0-835A-959A98DBE1A3}" type="presOf" srcId="{AB44F609-2398-4D1D-879A-B5A31C70CAF2}" destId="{A1243A0C-1D06-4863-A950-B922BB3E3AC6}" srcOrd="1" destOrd="0" presId="urn:microsoft.com/office/officeart/2005/8/layout/cycle8"/>
    <dgm:cxn modelId="{9B0F26B9-3271-4198-9B14-82A5A33639A4}" srcId="{3949AFC2-CE4D-44AC-A2D6-0466CE102C9E}" destId="{68E8B3D8-6325-4115-82A7-9B96B712C8DB}" srcOrd="0" destOrd="0" parTransId="{F74A01E1-3445-488C-B071-651FD0DAA747}" sibTransId="{DCC57AD8-6459-4D9C-8E63-101F4B96732C}"/>
    <dgm:cxn modelId="{96026032-3A5D-455A-B40E-00D57828DB71}" type="presParOf" srcId="{50C00F73-4486-425A-A8C3-5379722CD56D}" destId="{205B850D-3158-453F-BA17-C5A22EC7C104}" srcOrd="0" destOrd="0" presId="urn:microsoft.com/office/officeart/2005/8/layout/cycle8"/>
    <dgm:cxn modelId="{B2C1B0A8-FC08-4CAC-ABCD-336D2627A6FC}" type="presParOf" srcId="{50C00F73-4486-425A-A8C3-5379722CD56D}" destId="{B4F523A6-5CFF-4E43-A0DF-409B11AF78F8}" srcOrd="1" destOrd="0" presId="urn:microsoft.com/office/officeart/2005/8/layout/cycle8"/>
    <dgm:cxn modelId="{F52006BA-F4A8-4B55-BFFA-4753BDD750FC}" type="presParOf" srcId="{50C00F73-4486-425A-A8C3-5379722CD56D}" destId="{0EE318B5-68F7-421C-8290-58EEBEFFB570}" srcOrd="2" destOrd="0" presId="urn:microsoft.com/office/officeart/2005/8/layout/cycle8"/>
    <dgm:cxn modelId="{D2D89051-3A5A-4B09-B310-A7539B4470C3}" type="presParOf" srcId="{50C00F73-4486-425A-A8C3-5379722CD56D}" destId="{5E3AEE48-9935-4E99-A122-21733FB063AC}" srcOrd="3" destOrd="0" presId="urn:microsoft.com/office/officeart/2005/8/layout/cycle8"/>
    <dgm:cxn modelId="{EA7AC72A-75AA-49EB-B558-076FFDCF815C}" type="presParOf" srcId="{50C00F73-4486-425A-A8C3-5379722CD56D}" destId="{55CC1F68-B6C3-4A54-B49A-1A575E1B893D}" srcOrd="4" destOrd="0" presId="urn:microsoft.com/office/officeart/2005/8/layout/cycle8"/>
    <dgm:cxn modelId="{A469882F-9C4F-462C-A267-ACF1434E0ACE}" type="presParOf" srcId="{50C00F73-4486-425A-A8C3-5379722CD56D}" destId="{85419580-2A54-4DEB-BE11-48120F691EEC}" srcOrd="5" destOrd="0" presId="urn:microsoft.com/office/officeart/2005/8/layout/cycle8"/>
    <dgm:cxn modelId="{3AD87C65-9DAA-42F6-8D8E-448E03554135}" type="presParOf" srcId="{50C00F73-4486-425A-A8C3-5379722CD56D}" destId="{02B83B42-082E-4ADA-9B4A-D6801701F7E4}" srcOrd="6" destOrd="0" presId="urn:microsoft.com/office/officeart/2005/8/layout/cycle8"/>
    <dgm:cxn modelId="{304BDE37-5C9C-4B9A-88CC-5C1AC42488A6}" type="presParOf" srcId="{50C00F73-4486-425A-A8C3-5379722CD56D}" destId="{2E762046-A22F-4A4B-94E7-531DA8A0FCDB}" srcOrd="7" destOrd="0" presId="urn:microsoft.com/office/officeart/2005/8/layout/cycle8"/>
    <dgm:cxn modelId="{EBB84259-D9CA-4262-94AE-C97EB87ECDEE}" type="presParOf" srcId="{50C00F73-4486-425A-A8C3-5379722CD56D}" destId="{3AA8E951-AB5D-4B51-8B62-B4D78E69589A}" srcOrd="8" destOrd="0" presId="urn:microsoft.com/office/officeart/2005/8/layout/cycle8"/>
    <dgm:cxn modelId="{104159FB-F20B-4BC8-BBEE-D149190F200B}" type="presParOf" srcId="{50C00F73-4486-425A-A8C3-5379722CD56D}" destId="{9A04F4EF-9164-4DB4-BB6E-68B629BAD4F2}" srcOrd="9" destOrd="0" presId="urn:microsoft.com/office/officeart/2005/8/layout/cycle8"/>
    <dgm:cxn modelId="{5AD72554-2A48-4D2B-B14B-D965F3BE378C}" type="presParOf" srcId="{50C00F73-4486-425A-A8C3-5379722CD56D}" destId="{18663760-68DA-45F2-B662-3360582A9A4E}" srcOrd="10" destOrd="0" presId="urn:microsoft.com/office/officeart/2005/8/layout/cycle8"/>
    <dgm:cxn modelId="{E693F7CD-4525-4B5B-8C29-C68CE61C223E}" type="presParOf" srcId="{50C00F73-4486-425A-A8C3-5379722CD56D}" destId="{9C829617-C864-47CE-9681-75F262F36D70}" srcOrd="11" destOrd="0" presId="urn:microsoft.com/office/officeart/2005/8/layout/cycle8"/>
    <dgm:cxn modelId="{D0299E01-0FCE-4562-892B-47443278F5A5}" type="presParOf" srcId="{50C00F73-4486-425A-A8C3-5379722CD56D}" destId="{D3D624B9-0F5D-4180-B062-6FBB80491F31}" srcOrd="12" destOrd="0" presId="urn:microsoft.com/office/officeart/2005/8/layout/cycle8"/>
    <dgm:cxn modelId="{FBCBB762-BC57-4A04-9C7E-AB1268F7F4FA}" type="presParOf" srcId="{50C00F73-4486-425A-A8C3-5379722CD56D}" destId="{8F42D3CE-7CEC-4ECD-998C-5A75A9C583E0}" srcOrd="13" destOrd="0" presId="urn:microsoft.com/office/officeart/2005/8/layout/cycle8"/>
    <dgm:cxn modelId="{61021A2F-C8CD-446C-ADF9-4E5C14B1ED1E}" type="presParOf" srcId="{50C00F73-4486-425A-A8C3-5379722CD56D}" destId="{CEAC0A52-04AB-436D-95D9-E05A09D8F6FF}" srcOrd="14" destOrd="0" presId="urn:microsoft.com/office/officeart/2005/8/layout/cycle8"/>
    <dgm:cxn modelId="{89646A55-69CD-47A6-9D11-C3F0BD0E50F1}" type="presParOf" srcId="{50C00F73-4486-425A-A8C3-5379722CD56D}" destId="{14F77398-B725-404C-9629-8E5EC9791C55}" srcOrd="15" destOrd="0" presId="urn:microsoft.com/office/officeart/2005/8/layout/cycle8"/>
    <dgm:cxn modelId="{D16FDCC8-17A6-4304-9D87-E965B008EA4B}" type="presParOf" srcId="{50C00F73-4486-425A-A8C3-5379722CD56D}" destId="{24AB0174-6AD3-40F3-9FC3-7ADBAB352F61}" srcOrd="16" destOrd="0" presId="urn:microsoft.com/office/officeart/2005/8/layout/cycle8"/>
    <dgm:cxn modelId="{990E79A8-AC03-4FB7-A62E-FC9FC467A513}" type="presParOf" srcId="{50C00F73-4486-425A-A8C3-5379722CD56D}" destId="{705CCFF2-8237-4800-932D-C1D0E9A9D439}" srcOrd="17" destOrd="0" presId="urn:microsoft.com/office/officeart/2005/8/layout/cycle8"/>
    <dgm:cxn modelId="{1FF26C2E-9957-4733-9709-90A884DD1839}" type="presParOf" srcId="{50C00F73-4486-425A-A8C3-5379722CD56D}" destId="{05700585-EE56-4CA6-AF8D-AA518A5C75DA}" srcOrd="18" destOrd="0" presId="urn:microsoft.com/office/officeart/2005/8/layout/cycle8"/>
    <dgm:cxn modelId="{C36D2A06-60BD-41D2-BB5A-45CF171E475D}" type="presParOf" srcId="{50C00F73-4486-425A-A8C3-5379722CD56D}" destId="{A1243A0C-1D06-4863-A950-B922BB3E3AC6}" srcOrd="19" destOrd="0" presId="urn:microsoft.com/office/officeart/2005/8/layout/cycle8"/>
    <dgm:cxn modelId="{1412324B-BD4E-4FE8-A6CB-E817DCF8EF9A}" type="presParOf" srcId="{50C00F73-4486-425A-A8C3-5379722CD56D}" destId="{D8221500-18E6-4820-9D75-3060F87EF237}" srcOrd="20" destOrd="0" presId="urn:microsoft.com/office/officeart/2005/8/layout/cycle8"/>
    <dgm:cxn modelId="{BA7CAEEF-2BDC-4D1B-99F6-D91BF5D9AF19}" type="presParOf" srcId="{50C00F73-4486-425A-A8C3-5379722CD56D}" destId="{A9FA552B-416E-47EE-9FCE-7A0F2F7E945C}" srcOrd="21" destOrd="0" presId="urn:microsoft.com/office/officeart/2005/8/layout/cycle8"/>
    <dgm:cxn modelId="{D1B35492-426D-4116-A84F-43C999F7A448}" type="presParOf" srcId="{50C00F73-4486-425A-A8C3-5379722CD56D}" destId="{3757B652-0032-4399-97A9-13CF6DE7F0BD}" srcOrd="22" destOrd="0" presId="urn:microsoft.com/office/officeart/2005/8/layout/cycle8"/>
    <dgm:cxn modelId="{469998E0-9C58-4C51-8223-67A36D016390}" type="presParOf" srcId="{50C00F73-4486-425A-A8C3-5379722CD56D}" destId="{64EA2F88-953D-4869-A065-C0920D04453C}" srcOrd="23" destOrd="0" presId="urn:microsoft.com/office/officeart/2005/8/layout/cycle8"/>
    <dgm:cxn modelId="{00392CB9-71BB-4E25-9BF9-38E316E18F67}" type="presParOf" srcId="{50C00F73-4486-425A-A8C3-5379722CD56D}" destId="{1520A5FD-380F-4B03-924E-F8BBB1A9770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595648-D41F-4BD7-81AC-44748DC3C51D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305A65DA-65B8-457C-87CE-F7E8EEF46459}">
      <dgm:prSet/>
      <dgm:spPr/>
      <dgm:t>
        <a:bodyPr/>
        <a:lstStyle/>
        <a:p>
          <a:pPr rtl="0"/>
          <a:r>
            <a:rPr lang="ru-RU" b="1" dirty="0" smtClean="0"/>
            <a:t>ДОХОДЫ </a:t>
          </a:r>
          <a:r>
            <a:rPr lang="en-US" b="1" dirty="0" smtClean="0"/>
            <a:t>&gt; </a:t>
          </a:r>
          <a:r>
            <a:rPr lang="ru-RU" b="1" dirty="0" smtClean="0"/>
            <a:t>РАСХОДЫ = СОЗДАНИЕ РЕЗЕРВНОГО ФОНДА </a:t>
          </a:r>
          <a:endParaRPr lang="ru-RU" dirty="0"/>
        </a:p>
      </dgm:t>
    </dgm:pt>
    <dgm:pt modelId="{5A989883-DA89-4361-9E9A-423A6BC5E377}" type="parTrans" cxnId="{1FEB731D-8E56-4425-AE78-15F6D5CB4EC0}">
      <dgm:prSet/>
      <dgm:spPr/>
      <dgm:t>
        <a:bodyPr/>
        <a:lstStyle/>
        <a:p>
          <a:endParaRPr lang="ru-RU"/>
        </a:p>
      </dgm:t>
    </dgm:pt>
    <dgm:pt modelId="{056A8DE0-87BE-47F6-BDCE-D7B9563650DF}" type="sibTrans" cxnId="{1FEB731D-8E56-4425-AE78-15F6D5CB4EC0}">
      <dgm:prSet/>
      <dgm:spPr/>
      <dgm:t>
        <a:bodyPr/>
        <a:lstStyle/>
        <a:p>
          <a:endParaRPr lang="ru-RU"/>
        </a:p>
      </dgm:t>
    </dgm:pt>
    <dgm:pt modelId="{9A977043-6257-48F3-BF7C-A2E4819EF47A}" type="pres">
      <dgm:prSet presAssocID="{D3595648-D41F-4BD7-81AC-44748DC3C51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81B08-7D83-4524-B1DF-F5F822654CF1}" type="pres">
      <dgm:prSet presAssocID="{D3595648-D41F-4BD7-81AC-44748DC3C51D}" presName="arrow" presStyleLbl="bgShp" presStyleIdx="0" presStyleCnt="1"/>
      <dgm:spPr/>
    </dgm:pt>
    <dgm:pt modelId="{5833A00A-A780-4AE0-B54E-5C60EC3E1990}" type="pres">
      <dgm:prSet presAssocID="{D3595648-D41F-4BD7-81AC-44748DC3C51D}" presName="linearProcess" presStyleCnt="0"/>
      <dgm:spPr/>
    </dgm:pt>
    <dgm:pt modelId="{3B89C018-7E4C-478F-8049-3BFD760C1106}" type="pres">
      <dgm:prSet presAssocID="{305A65DA-65B8-457C-87CE-F7E8EEF4645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AB7CF-5A66-4B66-83FD-4172634DE25E}" type="presOf" srcId="{D3595648-D41F-4BD7-81AC-44748DC3C51D}" destId="{9A977043-6257-48F3-BF7C-A2E4819EF47A}" srcOrd="0" destOrd="0" presId="urn:microsoft.com/office/officeart/2005/8/layout/hProcess9"/>
    <dgm:cxn modelId="{4B7A50BD-14E7-4354-9CBE-B3E94C16E80D}" type="presOf" srcId="{305A65DA-65B8-457C-87CE-F7E8EEF46459}" destId="{3B89C018-7E4C-478F-8049-3BFD760C1106}" srcOrd="0" destOrd="0" presId="urn:microsoft.com/office/officeart/2005/8/layout/hProcess9"/>
    <dgm:cxn modelId="{1FEB731D-8E56-4425-AE78-15F6D5CB4EC0}" srcId="{D3595648-D41F-4BD7-81AC-44748DC3C51D}" destId="{305A65DA-65B8-457C-87CE-F7E8EEF46459}" srcOrd="0" destOrd="0" parTransId="{5A989883-DA89-4361-9E9A-423A6BC5E377}" sibTransId="{056A8DE0-87BE-47F6-BDCE-D7B9563650DF}"/>
    <dgm:cxn modelId="{F2FF9F54-E16B-492D-A442-A4C0EFB5B3FF}" type="presParOf" srcId="{9A977043-6257-48F3-BF7C-A2E4819EF47A}" destId="{40D81B08-7D83-4524-B1DF-F5F822654CF1}" srcOrd="0" destOrd="0" presId="urn:microsoft.com/office/officeart/2005/8/layout/hProcess9"/>
    <dgm:cxn modelId="{DABA585F-C30C-4C1D-A149-B1BA3098E835}" type="presParOf" srcId="{9A977043-6257-48F3-BF7C-A2E4819EF47A}" destId="{5833A00A-A780-4AE0-B54E-5C60EC3E1990}" srcOrd="1" destOrd="0" presId="urn:microsoft.com/office/officeart/2005/8/layout/hProcess9"/>
    <dgm:cxn modelId="{71138B61-587C-428D-98A3-073465656261}" type="presParOf" srcId="{5833A00A-A780-4AE0-B54E-5C60EC3E1990}" destId="{3B89C018-7E4C-478F-8049-3BFD760C110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91FFC-1DDB-46E4-8AC0-0890F04F8BB5}" type="doc">
      <dgm:prSet loTypeId="urn:microsoft.com/office/officeart/2005/8/layout/hProcess9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050F8ED9-4A25-491D-850F-93ACB111C016}">
      <dgm:prSet/>
      <dgm:spPr/>
      <dgm:t>
        <a:bodyPr/>
        <a:lstStyle/>
        <a:p>
          <a:pPr rtl="0"/>
          <a:r>
            <a:rPr lang="ru-RU" b="1" dirty="0" smtClean="0"/>
            <a:t>ИНВЕСТИРОВНИЕ</a:t>
          </a:r>
          <a:r>
            <a:rPr lang="ru-RU" dirty="0" smtClean="0"/>
            <a:t> – позволяет получить дополнительный </a:t>
          </a:r>
          <a:r>
            <a:rPr lang="ru-RU" b="1" dirty="0" smtClean="0"/>
            <a:t>ДОХОД.</a:t>
          </a:r>
          <a:endParaRPr lang="ru-RU" dirty="0"/>
        </a:p>
      </dgm:t>
    </dgm:pt>
    <dgm:pt modelId="{4BBCD11B-2B7E-4A7C-BEB2-C2A1CB09D596}" type="parTrans" cxnId="{63DF028B-9D87-4BAA-ABCF-E7416D77213A}">
      <dgm:prSet/>
      <dgm:spPr/>
      <dgm:t>
        <a:bodyPr/>
        <a:lstStyle/>
        <a:p>
          <a:endParaRPr lang="ru-RU"/>
        </a:p>
      </dgm:t>
    </dgm:pt>
    <dgm:pt modelId="{66FCD78F-80F8-4F25-BDB7-FA985A58D733}" type="sibTrans" cxnId="{63DF028B-9D87-4BAA-ABCF-E7416D77213A}">
      <dgm:prSet/>
      <dgm:spPr/>
      <dgm:t>
        <a:bodyPr/>
        <a:lstStyle/>
        <a:p>
          <a:endParaRPr lang="ru-RU"/>
        </a:p>
      </dgm:t>
    </dgm:pt>
    <dgm:pt modelId="{E3CAB0D3-B135-4BAE-94DC-30097925253C}" type="pres">
      <dgm:prSet presAssocID="{E3091FFC-1DDB-46E4-8AC0-0890F04F8B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185E8-D7FF-4FB2-B092-8B3F51EF045F}" type="pres">
      <dgm:prSet presAssocID="{E3091FFC-1DDB-46E4-8AC0-0890F04F8BB5}" presName="arrow" presStyleLbl="bgShp" presStyleIdx="0" presStyleCnt="1"/>
      <dgm:spPr/>
    </dgm:pt>
    <dgm:pt modelId="{C1B51261-4FA2-4FC6-98D1-F0AD8D6EFE1B}" type="pres">
      <dgm:prSet presAssocID="{E3091FFC-1DDB-46E4-8AC0-0890F04F8BB5}" presName="linearProcess" presStyleCnt="0"/>
      <dgm:spPr/>
    </dgm:pt>
    <dgm:pt modelId="{EE3EE252-8CED-428B-A177-9156ABD75662}" type="pres">
      <dgm:prSet presAssocID="{050F8ED9-4A25-491D-850F-93ACB111C0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CF31FC-A7C8-488B-92EC-7419F480D75E}" type="presOf" srcId="{E3091FFC-1DDB-46E4-8AC0-0890F04F8BB5}" destId="{E3CAB0D3-B135-4BAE-94DC-30097925253C}" srcOrd="0" destOrd="0" presId="urn:microsoft.com/office/officeart/2005/8/layout/hProcess9"/>
    <dgm:cxn modelId="{9E546F83-D26D-4D8E-8AA7-1FD1D97F32E4}" type="presOf" srcId="{050F8ED9-4A25-491D-850F-93ACB111C016}" destId="{EE3EE252-8CED-428B-A177-9156ABD75662}" srcOrd="0" destOrd="0" presId="urn:microsoft.com/office/officeart/2005/8/layout/hProcess9"/>
    <dgm:cxn modelId="{63DF028B-9D87-4BAA-ABCF-E7416D77213A}" srcId="{E3091FFC-1DDB-46E4-8AC0-0890F04F8BB5}" destId="{050F8ED9-4A25-491D-850F-93ACB111C016}" srcOrd="0" destOrd="0" parTransId="{4BBCD11B-2B7E-4A7C-BEB2-C2A1CB09D596}" sibTransId="{66FCD78F-80F8-4F25-BDB7-FA985A58D733}"/>
    <dgm:cxn modelId="{9A4FC5DE-F8EF-4881-A6B1-7589CB4F0764}" type="presParOf" srcId="{E3CAB0D3-B135-4BAE-94DC-30097925253C}" destId="{266185E8-D7FF-4FB2-B092-8B3F51EF045F}" srcOrd="0" destOrd="0" presId="urn:microsoft.com/office/officeart/2005/8/layout/hProcess9"/>
    <dgm:cxn modelId="{B4C937A9-3914-45A1-87D0-9BDA4C1640A0}" type="presParOf" srcId="{E3CAB0D3-B135-4BAE-94DC-30097925253C}" destId="{C1B51261-4FA2-4FC6-98D1-F0AD8D6EFE1B}" srcOrd="1" destOrd="0" presId="urn:microsoft.com/office/officeart/2005/8/layout/hProcess9"/>
    <dgm:cxn modelId="{D6B4C65B-55B9-40CC-888D-B04C966F3157}" type="presParOf" srcId="{C1B51261-4FA2-4FC6-98D1-F0AD8D6EFE1B}" destId="{EE3EE252-8CED-428B-A177-9156ABD7566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F5D10-B3FB-9C45-950C-2EBBF17F68C3}" type="doc">
      <dgm:prSet loTypeId="urn:microsoft.com/office/officeart/2005/8/layout/cycle8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4030B5-E3F1-6843-8993-2807654A4F95}">
      <dgm:prSet/>
      <dgm:spPr/>
      <dgm:t>
        <a:bodyPr/>
        <a:lstStyle/>
        <a:p>
          <a:pPr rtl="0"/>
          <a:r>
            <a:rPr lang="ru-RU" b="1" dirty="0" smtClean="0"/>
            <a:t>Прием денег на депозитные вклады</a:t>
          </a:r>
          <a:endParaRPr lang="ru-RU" b="1" dirty="0"/>
        </a:p>
      </dgm:t>
    </dgm:pt>
    <dgm:pt modelId="{26A3C942-0D76-9F45-B2C9-D6510411F16E}" type="parTrans" cxnId="{BE9894AD-DFDB-1047-80FB-6608545F532A}">
      <dgm:prSet/>
      <dgm:spPr/>
      <dgm:t>
        <a:bodyPr/>
        <a:lstStyle/>
        <a:p>
          <a:endParaRPr lang="ru-RU"/>
        </a:p>
      </dgm:t>
    </dgm:pt>
    <dgm:pt modelId="{D5589CDB-236D-704A-A111-595278BB4137}" type="sibTrans" cxnId="{BE9894AD-DFDB-1047-80FB-6608545F532A}">
      <dgm:prSet/>
      <dgm:spPr/>
      <dgm:t>
        <a:bodyPr/>
        <a:lstStyle/>
        <a:p>
          <a:endParaRPr lang="ru-RU"/>
        </a:p>
      </dgm:t>
    </dgm:pt>
    <dgm:pt modelId="{F51C744D-5D92-4145-8076-98BC68ADF614}">
      <dgm:prSet/>
      <dgm:spPr/>
      <dgm:t>
        <a:bodyPr/>
        <a:lstStyle/>
        <a:p>
          <a:pPr rtl="0"/>
          <a:r>
            <a:rPr lang="ru-RU" b="1" dirty="0" smtClean="0"/>
            <a:t>Выдача кредитов (потребительские кредиты, ипотечное кредитование)</a:t>
          </a:r>
          <a:endParaRPr lang="ru-RU" b="1" dirty="0"/>
        </a:p>
      </dgm:t>
    </dgm:pt>
    <dgm:pt modelId="{6E5F40FE-8558-4FF4-90EC-19E71263337B}" type="parTrans" cxnId="{DAE62DEE-E9A8-4F66-98DD-E4503EBDFAC9}">
      <dgm:prSet/>
      <dgm:spPr/>
      <dgm:t>
        <a:bodyPr/>
        <a:lstStyle/>
        <a:p>
          <a:endParaRPr lang="ru-RU"/>
        </a:p>
      </dgm:t>
    </dgm:pt>
    <dgm:pt modelId="{8DFCF131-09CB-4AF7-942E-794FA88D1538}" type="sibTrans" cxnId="{DAE62DEE-E9A8-4F66-98DD-E4503EBDFAC9}">
      <dgm:prSet/>
      <dgm:spPr/>
      <dgm:t>
        <a:bodyPr/>
        <a:lstStyle/>
        <a:p>
          <a:endParaRPr lang="ru-RU"/>
        </a:p>
      </dgm:t>
    </dgm:pt>
    <dgm:pt modelId="{351B931D-4312-41DE-B3B7-C8F64850A4D6}">
      <dgm:prSet/>
      <dgm:spPr/>
      <dgm:t>
        <a:bodyPr/>
        <a:lstStyle/>
        <a:p>
          <a:pPr rtl="0"/>
          <a:r>
            <a:rPr lang="ru-RU" b="1" dirty="0" smtClean="0"/>
            <a:t>Расчетные операции (банковские карты, система банк-клиент)</a:t>
          </a:r>
          <a:endParaRPr lang="ru-RU" b="1" dirty="0"/>
        </a:p>
      </dgm:t>
    </dgm:pt>
    <dgm:pt modelId="{5C3657E9-0C50-4632-9828-A6A89739AEC8}" type="parTrans" cxnId="{9D74E8D4-0A62-4E44-A6E0-8F0413B309C7}">
      <dgm:prSet/>
      <dgm:spPr/>
      <dgm:t>
        <a:bodyPr/>
        <a:lstStyle/>
        <a:p>
          <a:endParaRPr lang="ru-RU"/>
        </a:p>
      </dgm:t>
    </dgm:pt>
    <dgm:pt modelId="{AA15755D-2C99-4279-99F5-CDD2C70D1606}" type="sibTrans" cxnId="{9D74E8D4-0A62-4E44-A6E0-8F0413B309C7}">
      <dgm:prSet/>
      <dgm:spPr/>
      <dgm:t>
        <a:bodyPr/>
        <a:lstStyle/>
        <a:p>
          <a:endParaRPr lang="ru-RU"/>
        </a:p>
      </dgm:t>
    </dgm:pt>
    <dgm:pt modelId="{5E94A3AA-4393-499C-A679-DB78954D6D83}" type="pres">
      <dgm:prSet presAssocID="{D5DF5D10-B3FB-9C45-950C-2EBBF17F68C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04BAF-886C-4F53-8B25-33F93D599ECE}" type="pres">
      <dgm:prSet presAssocID="{D5DF5D10-B3FB-9C45-950C-2EBBF17F68C3}" presName="wedge1" presStyleLbl="node1" presStyleIdx="0" presStyleCnt="3"/>
      <dgm:spPr/>
      <dgm:t>
        <a:bodyPr/>
        <a:lstStyle/>
        <a:p>
          <a:endParaRPr lang="ru-RU"/>
        </a:p>
      </dgm:t>
    </dgm:pt>
    <dgm:pt modelId="{27269912-7D40-4AE9-9AF0-2428F0A3BDE0}" type="pres">
      <dgm:prSet presAssocID="{D5DF5D10-B3FB-9C45-950C-2EBBF17F68C3}" presName="dummy1a" presStyleCnt="0"/>
      <dgm:spPr/>
      <dgm:t>
        <a:bodyPr/>
        <a:lstStyle/>
        <a:p>
          <a:endParaRPr lang="ru-RU"/>
        </a:p>
      </dgm:t>
    </dgm:pt>
    <dgm:pt modelId="{49821CE7-32D3-473F-9BC5-F0B4C4ED7A24}" type="pres">
      <dgm:prSet presAssocID="{D5DF5D10-B3FB-9C45-950C-2EBBF17F68C3}" presName="dummy1b" presStyleCnt="0"/>
      <dgm:spPr/>
      <dgm:t>
        <a:bodyPr/>
        <a:lstStyle/>
        <a:p>
          <a:endParaRPr lang="ru-RU"/>
        </a:p>
      </dgm:t>
    </dgm:pt>
    <dgm:pt modelId="{0240437D-6458-443B-8404-50EE86DA11C5}" type="pres">
      <dgm:prSet presAssocID="{D5DF5D10-B3FB-9C45-950C-2EBBF17F68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80B86-7163-4DD0-B405-958DE8C6CC86}" type="pres">
      <dgm:prSet presAssocID="{D5DF5D10-B3FB-9C45-950C-2EBBF17F68C3}" presName="wedge2" presStyleLbl="node1" presStyleIdx="1" presStyleCnt="3"/>
      <dgm:spPr/>
      <dgm:t>
        <a:bodyPr/>
        <a:lstStyle/>
        <a:p>
          <a:endParaRPr lang="ru-RU"/>
        </a:p>
      </dgm:t>
    </dgm:pt>
    <dgm:pt modelId="{75301BF5-90DE-4228-9215-465578560D36}" type="pres">
      <dgm:prSet presAssocID="{D5DF5D10-B3FB-9C45-950C-2EBBF17F68C3}" presName="dummy2a" presStyleCnt="0"/>
      <dgm:spPr/>
      <dgm:t>
        <a:bodyPr/>
        <a:lstStyle/>
        <a:p>
          <a:endParaRPr lang="ru-RU"/>
        </a:p>
      </dgm:t>
    </dgm:pt>
    <dgm:pt modelId="{65B8F245-63EF-4935-92EF-6C500B17BDD2}" type="pres">
      <dgm:prSet presAssocID="{D5DF5D10-B3FB-9C45-950C-2EBBF17F68C3}" presName="dummy2b" presStyleCnt="0"/>
      <dgm:spPr/>
      <dgm:t>
        <a:bodyPr/>
        <a:lstStyle/>
        <a:p>
          <a:endParaRPr lang="ru-RU"/>
        </a:p>
      </dgm:t>
    </dgm:pt>
    <dgm:pt modelId="{EE286D3E-B202-43EB-A01A-5B0B52972CFA}" type="pres">
      <dgm:prSet presAssocID="{D5DF5D10-B3FB-9C45-950C-2EBBF17F68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39B98-21F6-4579-8EF2-2C06B835DCD2}" type="pres">
      <dgm:prSet presAssocID="{D5DF5D10-B3FB-9C45-950C-2EBBF17F68C3}" presName="wedge3" presStyleLbl="node1" presStyleIdx="2" presStyleCnt="3"/>
      <dgm:spPr/>
      <dgm:t>
        <a:bodyPr/>
        <a:lstStyle/>
        <a:p>
          <a:endParaRPr lang="ru-RU"/>
        </a:p>
      </dgm:t>
    </dgm:pt>
    <dgm:pt modelId="{0D0976F1-9768-47A6-BE17-E9890B1D7F18}" type="pres">
      <dgm:prSet presAssocID="{D5DF5D10-B3FB-9C45-950C-2EBBF17F68C3}" presName="dummy3a" presStyleCnt="0"/>
      <dgm:spPr/>
      <dgm:t>
        <a:bodyPr/>
        <a:lstStyle/>
        <a:p>
          <a:endParaRPr lang="ru-RU"/>
        </a:p>
      </dgm:t>
    </dgm:pt>
    <dgm:pt modelId="{C2248641-6747-42B1-A296-130AD0B5E464}" type="pres">
      <dgm:prSet presAssocID="{D5DF5D10-B3FB-9C45-950C-2EBBF17F68C3}" presName="dummy3b" presStyleCnt="0"/>
      <dgm:spPr/>
      <dgm:t>
        <a:bodyPr/>
        <a:lstStyle/>
        <a:p>
          <a:endParaRPr lang="ru-RU"/>
        </a:p>
      </dgm:t>
    </dgm:pt>
    <dgm:pt modelId="{E63A038F-75DD-48BF-B83C-85B9A3EE4699}" type="pres">
      <dgm:prSet presAssocID="{D5DF5D10-B3FB-9C45-950C-2EBBF17F68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95877-EE49-439F-A71E-A8D0273303CA}" type="pres">
      <dgm:prSet presAssocID="{D5589CDB-236D-704A-A111-595278BB4137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942A4CD4-1949-469C-B4F7-B91BBED5848D}" type="pres">
      <dgm:prSet presAssocID="{8DFCF131-09CB-4AF7-942E-794FA88D1538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E0F84FFD-15AB-43F8-BB2E-3F72090C5728}" type="pres">
      <dgm:prSet presAssocID="{AA15755D-2C99-4279-99F5-CDD2C70D1606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E8E5649A-073E-4610-B1DF-98111A3A74E1}" type="presOf" srcId="{351B931D-4312-41DE-B3B7-C8F64850A4D6}" destId="{E63A038F-75DD-48BF-B83C-85B9A3EE4699}" srcOrd="1" destOrd="0" presId="urn:microsoft.com/office/officeart/2005/8/layout/cycle8"/>
    <dgm:cxn modelId="{57AAD238-A770-4AA7-ABF4-9783BE2188EE}" type="presOf" srcId="{D5DF5D10-B3FB-9C45-950C-2EBBF17F68C3}" destId="{5E94A3AA-4393-499C-A679-DB78954D6D83}" srcOrd="0" destOrd="0" presId="urn:microsoft.com/office/officeart/2005/8/layout/cycle8"/>
    <dgm:cxn modelId="{DAE62DEE-E9A8-4F66-98DD-E4503EBDFAC9}" srcId="{D5DF5D10-B3FB-9C45-950C-2EBBF17F68C3}" destId="{F51C744D-5D92-4145-8076-98BC68ADF614}" srcOrd="1" destOrd="0" parTransId="{6E5F40FE-8558-4FF4-90EC-19E71263337B}" sibTransId="{8DFCF131-09CB-4AF7-942E-794FA88D1538}"/>
    <dgm:cxn modelId="{6BA4D09D-2D2E-4B71-AE26-85F7A6A94E26}" type="presOf" srcId="{204030B5-E3F1-6843-8993-2807654A4F95}" destId="{B7604BAF-886C-4F53-8B25-33F93D599ECE}" srcOrd="0" destOrd="0" presId="urn:microsoft.com/office/officeart/2005/8/layout/cycle8"/>
    <dgm:cxn modelId="{53398E0C-9CFB-49EF-84E5-2042B91229B6}" type="presOf" srcId="{F51C744D-5D92-4145-8076-98BC68ADF614}" destId="{EE286D3E-B202-43EB-A01A-5B0B52972CFA}" srcOrd="1" destOrd="0" presId="urn:microsoft.com/office/officeart/2005/8/layout/cycle8"/>
    <dgm:cxn modelId="{6B3126A0-E784-4343-B05E-C8B39BABA10D}" type="presOf" srcId="{351B931D-4312-41DE-B3B7-C8F64850A4D6}" destId="{0C339B98-21F6-4579-8EF2-2C06B835DCD2}" srcOrd="0" destOrd="0" presId="urn:microsoft.com/office/officeart/2005/8/layout/cycle8"/>
    <dgm:cxn modelId="{9D74E8D4-0A62-4E44-A6E0-8F0413B309C7}" srcId="{D5DF5D10-B3FB-9C45-950C-2EBBF17F68C3}" destId="{351B931D-4312-41DE-B3B7-C8F64850A4D6}" srcOrd="2" destOrd="0" parTransId="{5C3657E9-0C50-4632-9828-A6A89739AEC8}" sibTransId="{AA15755D-2C99-4279-99F5-CDD2C70D1606}"/>
    <dgm:cxn modelId="{17E7F52B-7D03-4A2A-93D8-211F712A7112}" type="presOf" srcId="{F51C744D-5D92-4145-8076-98BC68ADF614}" destId="{06D80B86-7163-4DD0-B405-958DE8C6CC86}" srcOrd="0" destOrd="0" presId="urn:microsoft.com/office/officeart/2005/8/layout/cycle8"/>
    <dgm:cxn modelId="{BE9894AD-DFDB-1047-80FB-6608545F532A}" srcId="{D5DF5D10-B3FB-9C45-950C-2EBBF17F68C3}" destId="{204030B5-E3F1-6843-8993-2807654A4F95}" srcOrd="0" destOrd="0" parTransId="{26A3C942-0D76-9F45-B2C9-D6510411F16E}" sibTransId="{D5589CDB-236D-704A-A111-595278BB4137}"/>
    <dgm:cxn modelId="{DAFECB0F-59AC-4475-9815-5571EC9608F7}" type="presOf" srcId="{204030B5-E3F1-6843-8993-2807654A4F95}" destId="{0240437D-6458-443B-8404-50EE86DA11C5}" srcOrd="1" destOrd="0" presId="urn:microsoft.com/office/officeart/2005/8/layout/cycle8"/>
    <dgm:cxn modelId="{417BD9D1-1591-477F-A8C0-03DB1F8BE0E8}" type="presParOf" srcId="{5E94A3AA-4393-499C-A679-DB78954D6D83}" destId="{B7604BAF-886C-4F53-8B25-33F93D599ECE}" srcOrd="0" destOrd="0" presId="urn:microsoft.com/office/officeart/2005/8/layout/cycle8"/>
    <dgm:cxn modelId="{81025CAA-8063-4B20-ACD2-664C0EF8391A}" type="presParOf" srcId="{5E94A3AA-4393-499C-A679-DB78954D6D83}" destId="{27269912-7D40-4AE9-9AF0-2428F0A3BDE0}" srcOrd="1" destOrd="0" presId="urn:microsoft.com/office/officeart/2005/8/layout/cycle8"/>
    <dgm:cxn modelId="{8DFB95C0-51E1-4966-BAEB-DB980E16F0AB}" type="presParOf" srcId="{5E94A3AA-4393-499C-A679-DB78954D6D83}" destId="{49821CE7-32D3-473F-9BC5-F0B4C4ED7A24}" srcOrd="2" destOrd="0" presId="urn:microsoft.com/office/officeart/2005/8/layout/cycle8"/>
    <dgm:cxn modelId="{65B54848-EBF8-41BE-8DF0-237287EB76E2}" type="presParOf" srcId="{5E94A3AA-4393-499C-A679-DB78954D6D83}" destId="{0240437D-6458-443B-8404-50EE86DA11C5}" srcOrd="3" destOrd="0" presId="urn:microsoft.com/office/officeart/2005/8/layout/cycle8"/>
    <dgm:cxn modelId="{2E10F2DB-F1D8-44BA-A301-6D08C3DB46E5}" type="presParOf" srcId="{5E94A3AA-4393-499C-A679-DB78954D6D83}" destId="{06D80B86-7163-4DD0-B405-958DE8C6CC86}" srcOrd="4" destOrd="0" presId="urn:microsoft.com/office/officeart/2005/8/layout/cycle8"/>
    <dgm:cxn modelId="{997DD199-1D44-4AE9-BE64-2A42EDC27C85}" type="presParOf" srcId="{5E94A3AA-4393-499C-A679-DB78954D6D83}" destId="{75301BF5-90DE-4228-9215-465578560D36}" srcOrd="5" destOrd="0" presId="urn:microsoft.com/office/officeart/2005/8/layout/cycle8"/>
    <dgm:cxn modelId="{27B7FC24-B107-41C1-9EB9-53C2D525BC46}" type="presParOf" srcId="{5E94A3AA-4393-499C-A679-DB78954D6D83}" destId="{65B8F245-63EF-4935-92EF-6C500B17BDD2}" srcOrd="6" destOrd="0" presId="urn:microsoft.com/office/officeart/2005/8/layout/cycle8"/>
    <dgm:cxn modelId="{7ABCA421-B3C6-4CE8-BBE7-7B4DD774B8D3}" type="presParOf" srcId="{5E94A3AA-4393-499C-A679-DB78954D6D83}" destId="{EE286D3E-B202-43EB-A01A-5B0B52972CFA}" srcOrd="7" destOrd="0" presId="urn:microsoft.com/office/officeart/2005/8/layout/cycle8"/>
    <dgm:cxn modelId="{EA02C47B-172D-42EA-BB9E-C9C72F3D1999}" type="presParOf" srcId="{5E94A3AA-4393-499C-A679-DB78954D6D83}" destId="{0C339B98-21F6-4579-8EF2-2C06B835DCD2}" srcOrd="8" destOrd="0" presId="urn:microsoft.com/office/officeart/2005/8/layout/cycle8"/>
    <dgm:cxn modelId="{2385591E-9293-4856-BBD6-BAD529E37D31}" type="presParOf" srcId="{5E94A3AA-4393-499C-A679-DB78954D6D83}" destId="{0D0976F1-9768-47A6-BE17-E9890B1D7F18}" srcOrd="9" destOrd="0" presId="urn:microsoft.com/office/officeart/2005/8/layout/cycle8"/>
    <dgm:cxn modelId="{BD9B9BB0-C77A-41AF-9399-1346A44B98C1}" type="presParOf" srcId="{5E94A3AA-4393-499C-A679-DB78954D6D83}" destId="{C2248641-6747-42B1-A296-130AD0B5E464}" srcOrd="10" destOrd="0" presId="urn:microsoft.com/office/officeart/2005/8/layout/cycle8"/>
    <dgm:cxn modelId="{32D71CF8-BFE2-42FE-A5B3-4ED31BBA8F8B}" type="presParOf" srcId="{5E94A3AA-4393-499C-A679-DB78954D6D83}" destId="{E63A038F-75DD-48BF-B83C-85B9A3EE4699}" srcOrd="11" destOrd="0" presId="urn:microsoft.com/office/officeart/2005/8/layout/cycle8"/>
    <dgm:cxn modelId="{FED64ED2-96AE-4970-8325-4A187E3E5DF2}" type="presParOf" srcId="{5E94A3AA-4393-499C-A679-DB78954D6D83}" destId="{47B95877-EE49-439F-A71E-A8D0273303CA}" srcOrd="12" destOrd="0" presId="urn:microsoft.com/office/officeart/2005/8/layout/cycle8"/>
    <dgm:cxn modelId="{9C9F3E80-F3CE-4CDF-B464-0D6012785187}" type="presParOf" srcId="{5E94A3AA-4393-499C-A679-DB78954D6D83}" destId="{942A4CD4-1949-469C-B4F7-B91BBED5848D}" srcOrd="13" destOrd="0" presId="urn:microsoft.com/office/officeart/2005/8/layout/cycle8"/>
    <dgm:cxn modelId="{69026C10-C30D-4111-B399-D1500FFF327F}" type="presParOf" srcId="{5E94A3AA-4393-499C-A679-DB78954D6D83}" destId="{E0F84FFD-15AB-43F8-BB2E-3F72090C572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35462A-311D-0441-8741-A718934DF3EE}" type="doc">
      <dgm:prSet loTypeId="urn:microsoft.com/office/officeart/2005/8/layout/vList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490172-5F2A-3747-8ED8-85A18054A138}" type="pres">
      <dgm:prSet presAssocID="{D335462A-311D-0441-8741-A718934DF3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4E39F4-9760-42F2-9B09-19B4A2ECFAB8}" type="presOf" srcId="{D335462A-311D-0441-8741-A718934DF3EE}" destId="{04490172-5F2A-3747-8ED8-85A18054A1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BC939-DA26-448E-9B37-EE16B3465798}">
      <dsp:nvSpPr>
        <dsp:cNvPr id="0" name=""/>
        <dsp:cNvSpPr/>
      </dsp:nvSpPr>
      <dsp:spPr>
        <a:xfrm>
          <a:off x="4351596" y="336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Ведет учет собственных доходов и расходов</a:t>
          </a:r>
          <a:endParaRPr lang="ru-RU" sz="1300" b="1" i="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4413294" y="62034"/>
        <a:ext cx="1821044" cy="1140490"/>
      </dsp:txXfrm>
    </dsp:sp>
    <dsp:sp modelId="{E3118355-98EB-4515-BD91-9DCC30062ADB}">
      <dsp:nvSpPr>
        <dsp:cNvPr id="0" name=""/>
        <dsp:cNvSpPr/>
      </dsp:nvSpPr>
      <dsp:spPr>
        <a:xfrm>
          <a:off x="2802151" y="633476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3507512" y="199230"/>
              </a:moveTo>
              <a:arcTo wR="2524538" hR="2524538" stAng="17574911" swAng="200188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233BC-7B83-4A8C-81B4-76037B447A5E}">
      <dsp:nvSpPr>
        <dsp:cNvPr id="0" name=""/>
        <dsp:cNvSpPr/>
      </dsp:nvSpPr>
      <dsp:spPr>
        <a:xfrm>
          <a:off x="6762103" y="17688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Тратит меньше, чем зарабатывает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(формирует сбережения)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823801" y="1830566"/>
        <a:ext cx="1821044" cy="1140490"/>
      </dsp:txXfrm>
    </dsp:sp>
    <dsp:sp modelId="{5F2846EE-C632-4B12-82C1-2F5BF626D623}">
      <dsp:nvSpPr>
        <dsp:cNvPr id="0" name=""/>
        <dsp:cNvSpPr/>
      </dsp:nvSpPr>
      <dsp:spPr>
        <a:xfrm>
          <a:off x="2800904" y="629867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5046861" y="2418805"/>
              </a:moveTo>
              <a:arcTo wR="2524538" hR="2524538" stAng="21455978" swAng="2164227"/>
            </a:path>
          </a:pathLst>
        </a:custGeom>
        <a:noFill/>
        <a:ln w="9525" cap="flat" cmpd="sng" algn="ctr">
          <a:solidFill>
            <a:schemeClr val="accent2">
              <a:shade val="90000"/>
              <a:hueOff val="48516"/>
              <a:satOff val="601"/>
              <a:lumOff val="505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99D48-9556-41D5-85E2-7617DE5841AC}">
      <dsp:nvSpPr>
        <dsp:cNvPr id="0" name=""/>
        <dsp:cNvSpPr/>
      </dsp:nvSpPr>
      <dsp:spPr>
        <a:xfrm>
          <a:off x="5835482" y="45672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2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Ориентируется в мире финансов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(знает, где найти и как использовать нужную информацию)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5897180" y="4628966"/>
        <a:ext cx="1821044" cy="1140490"/>
      </dsp:txXfrm>
    </dsp:sp>
    <dsp:sp modelId="{593F5EA2-4999-49BE-8ED4-545A8AE8D6B2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3026179" y="4998735"/>
              </a:moveTo>
              <a:arcTo wR="2524538" hR="2524538" stAng="4712322" swAng="1375356"/>
            </a:path>
          </a:pathLst>
        </a:custGeom>
        <a:noFill/>
        <a:ln w="9525" cap="flat" cmpd="sng" algn="ctr">
          <a:solidFill>
            <a:schemeClr val="accent2">
              <a:shade val="90000"/>
              <a:hueOff val="97033"/>
              <a:satOff val="1201"/>
              <a:lumOff val="1010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65987-A7C4-4F6A-966F-894F9A6F2E7A}">
      <dsp:nvSpPr>
        <dsp:cNvPr id="0" name=""/>
        <dsp:cNvSpPr/>
      </dsp:nvSpPr>
      <dsp:spPr>
        <a:xfrm>
          <a:off x="2867709" y="4567268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3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Осуществляет рациональный выбор финансовых услуг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929407" y="4628966"/>
        <a:ext cx="1821044" cy="1140490"/>
      </dsp:txXfrm>
    </dsp:sp>
    <dsp:sp modelId="{709A8DBA-2D6D-43CE-A516-F8F97B77B8C9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421771" y="3921558"/>
              </a:moveTo>
              <a:arcTo wR="2524538" hR="2524538" stAng="8784062" swAng="2195834"/>
            </a:path>
          </a:pathLst>
        </a:custGeom>
        <a:noFill/>
        <a:ln w="9525" cap="flat" cmpd="sng" algn="ctr">
          <a:solidFill>
            <a:schemeClr val="accent2">
              <a:shade val="90000"/>
              <a:hueOff val="145549"/>
              <a:satOff val="1802"/>
              <a:lumOff val="1515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DE033-E54E-410D-B065-824C9206652A}">
      <dsp:nvSpPr>
        <dsp:cNvPr id="0" name=""/>
        <dsp:cNvSpPr/>
      </dsp:nvSpPr>
      <dsp:spPr>
        <a:xfrm>
          <a:off x="1950617" y="1744749"/>
          <a:ext cx="1944440" cy="1263886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Имеет собственный резервный фонд 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(на случай непредвиденных обстоятельств/накопления на пенсию)</a:t>
          </a:r>
          <a:endParaRPr lang="ru-RU" sz="13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012315" y="1806447"/>
        <a:ext cx="1821044" cy="1140490"/>
      </dsp:txXfrm>
    </dsp:sp>
    <dsp:sp modelId="{E1E5E2E8-E544-4B25-9EF4-D59066B88232}">
      <dsp:nvSpPr>
        <dsp:cNvPr id="0" name=""/>
        <dsp:cNvSpPr/>
      </dsp:nvSpPr>
      <dsp:spPr>
        <a:xfrm>
          <a:off x="2799278" y="632279"/>
          <a:ext cx="5049076" cy="5049076"/>
        </a:xfrm>
        <a:custGeom>
          <a:avLst/>
          <a:gdLst/>
          <a:ahLst/>
          <a:cxnLst/>
          <a:rect l="0" t="0" r="0" b="0"/>
          <a:pathLst>
            <a:path>
              <a:moveTo>
                <a:pt x="439982" y="1100487"/>
              </a:moveTo>
              <a:arcTo wR="2524538" hR="2524538" stAng="12860322" swAng="1960928"/>
            </a:path>
          </a:pathLst>
        </a:custGeom>
        <a:noFill/>
        <a:ln w="9525" cap="flat" cmpd="sng" algn="ctr">
          <a:solidFill>
            <a:schemeClr val="accent2">
              <a:shade val="90000"/>
              <a:hueOff val="194065"/>
              <a:satOff val="2403"/>
              <a:lumOff val="2020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A7A44-3A45-4007-A07C-54AD2B58DA48}">
      <dsp:nvSpPr>
        <dsp:cNvPr id="0" name=""/>
        <dsp:cNvSpPr/>
      </dsp:nvSpPr>
      <dsp:spPr>
        <a:xfrm>
          <a:off x="451937" y="273637"/>
          <a:ext cx="3536239" cy="353623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dirty="0" smtClean="0"/>
            <a:t>Пенсия - частично от государства </a:t>
          </a:r>
          <a:endParaRPr lang="bg-BG" sz="1300" b="1" kern="1200" dirty="0"/>
        </a:p>
      </dsp:txBody>
      <dsp:txXfrm>
        <a:off x="2315619" y="1022983"/>
        <a:ext cx="1262942" cy="1052452"/>
      </dsp:txXfrm>
    </dsp:sp>
    <dsp:sp modelId="{C03513C7-6AE9-41B5-A8D4-34737C78B9AE}">
      <dsp:nvSpPr>
        <dsp:cNvPr id="0" name=""/>
        <dsp:cNvSpPr/>
      </dsp:nvSpPr>
      <dsp:spPr>
        <a:xfrm>
          <a:off x="379107" y="399931"/>
          <a:ext cx="3536239" cy="353623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Доход от сдачи жилья в аренду (жить на даче) – достойная прибавка к пенсии</a:t>
          </a:r>
          <a:endParaRPr lang="ru-RU" sz="1300" b="1" kern="1200" dirty="0"/>
        </a:p>
      </dsp:txBody>
      <dsp:txXfrm>
        <a:off x="1221069" y="2694277"/>
        <a:ext cx="1894414" cy="926157"/>
      </dsp:txXfrm>
    </dsp:sp>
    <dsp:sp modelId="{31F3C530-1C29-4F59-9571-B59E3272776E}">
      <dsp:nvSpPr>
        <dsp:cNvPr id="0" name=""/>
        <dsp:cNvSpPr/>
      </dsp:nvSpPr>
      <dsp:spPr>
        <a:xfrm>
          <a:off x="305429" y="256097"/>
          <a:ext cx="3536239" cy="353623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Пенсия - частично из тех средств, которые откладывал на пенсию себе сам в течение всей жизни</a:t>
          </a:r>
          <a:endParaRPr lang="ru-RU" sz="1300" b="1" kern="1200" dirty="0"/>
        </a:p>
      </dsp:txBody>
      <dsp:txXfrm>
        <a:off x="715043" y="1005443"/>
        <a:ext cx="1262942" cy="1052452"/>
      </dsp:txXfrm>
    </dsp:sp>
    <dsp:sp modelId="{E87018F2-49D2-49D0-8C1E-9405F2973FDE}">
      <dsp:nvSpPr>
        <dsp:cNvPr id="0" name=""/>
        <dsp:cNvSpPr/>
      </dsp:nvSpPr>
      <dsp:spPr>
        <a:xfrm>
          <a:off x="233319" y="54727"/>
          <a:ext cx="3974059" cy="39740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EA9A7-549B-49D0-A559-5624444EF743}">
      <dsp:nvSpPr>
        <dsp:cNvPr id="0" name=""/>
        <dsp:cNvSpPr/>
      </dsp:nvSpPr>
      <dsp:spPr>
        <a:xfrm>
          <a:off x="160197" y="180798"/>
          <a:ext cx="3974059" cy="39740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EF6C6A-2A34-407F-AFFB-A602E61262AC}">
      <dsp:nvSpPr>
        <dsp:cNvPr id="0" name=""/>
        <dsp:cNvSpPr/>
      </dsp:nvSpPr>
      <dsp:spPr>
        <a:xfrm>
          <a:off x="86227" y="37187"/>
          <a:ext cx="3974059" cy="39740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1B4A6-02F4-4A1E-8841-709F8C969C99}">
      <dsp:nvSpPr>
        <dsp:cNvPr id="0" name=""/>
        <dsp:cNvSpPr/>
      </dsp:nvSpPr>
      <dsp:spPr>
        <a:xfrm>
          <a:off x="929384" y="268039"/>
          <a:ext cx="3463889" cy="346388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Жизнь и здоровье</a:t>
          </a:r>
          <a:endParaRPr lang="ru-RU" sz="1300" b="1" kern="1200" dirty="0"/>
        </a:p>
      </dsp:txBody>
      <dsp:txXfrm>
        <a:off x="2754936" y="1002053"/>
        <a:ext cx="1237103" cy="1030919"/>
      </dsp:txXfrm>
    </dsp:sp>
    <dsp:sp modelId="{F4EE0EC4-243B-4503-BE6D-1D3C3E7A10B1}">
      <dsp:nvSpPr>
        <dsp:cNvPr id="0" name=""/>
        <dsp:cNvSpPr/>
      </dsp:nvSpPr>
      <dsp:spPr>
        <a:xfrm>
          <a:off x="858044" y="391749"/>
          <a:ext cx="3463889" cy="346388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7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7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7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7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7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7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Ответственность владельцев транспортных средств (ОСАГО)</a:t>
          </a:r>
          <a:endParaRPr lang="ru-RU" sz="1300" b="1" kern="1200" dirty="0"/>
        </a:p>
      </dsp:txBody>
      <dsp:txXfrm>
        <a:off x="1682780" y="2639153"/>
        <a:ext cx="1855655" cy="907209"/>
      </dsp:txXfrm>
    </dsp:sp>
    <dsp:sp modelId="{A2554993-3A73-4F2B-A2E8-85469822426C}">
      <dsp:nvSpPr>
        <dsp:cNvPr id="0" name=""/>
        <dsp:cNvSpPr/>
      </dsp:nvSpPr>
      <dsp:spPr>
        <a:xfrm>
          <a:off x="786705" y="268039"/>
          <a:ext cx="3463889" cy="346388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5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5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5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5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5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5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Имущество (квартира, автомобиль (каско))</a:t>
          </a:r>
          <a:endParaRPr lang="ru-RU" sz="1300" b="1" kern="1200" dirty="0"/>
        </a:p>
      </dsp:txBody>
      <dsp:txXfrm>
        <a:off x="1187938" y="1002053"/>
        <a:ext cx="1237103" cy="1030919"/>
      </dsp:txXfrm>
    </dsp:sp>
    <dsp:sp modelId="{D7415722-FF47-428E-900B-75D38176F4B6}">
      <dsp:nvSpPr>
        <dsp:cNvPr id="0" name=""/>
        <dsp:cNvSpPr/>
      </dsp:nvSpPr>
      <dsp:spPr>
        <a:xfrm>
          <a:off x="715239" y="53607"/>
          <a:ext cx="3892752" cy="38927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62B4A-526C-492B-B60D-D5DCFA9DE536}">
      <dsp:nvSpPr>
        <dsp:cNvPr id="0" name=""/>
        <dsp:cNvSpPr/>
      </dsp:nvSpPr>
      <dsp:spPr>
        <a:xfrm>
          <a:off x="643613" y="177099"/>
          <a:ext cx="3892752" cy="38927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7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7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7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7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7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7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F80C00-BD76-4F48-9EDF-7124A44280EC}">
      <dsp:nvSpPr>
        <dsp:cNvPr id="0" name=""/>
        <dsp:cNvSpPr/>
      </dsp:nvSpPr>
      <dsp:spPr>
        <a:xfrm>
          <a:off x="571987" y="53607"/>
          <a:ext cx="3892752" cy="38927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5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5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5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5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5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5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7CF2-85D3-4986-96A0-1866D6B15AE9}">
      <dsp:nvSpPr>
        <dsp:cNvPr id="0" name=""/>
        <dsp:cNvSpPr/>
      </dsp:nvSpPr>
      <dsp:spPr>
        <a:xfrm>
          <a:off x="0" y="0"/>
          <a:ext cx="5277909" cy="527790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9806E-CC78-4CBE-AC85-8D2EBA2BAACA}">
      <dsp:nvSpPr>
        <dsp:cNvPr id="0" name=""/>
        <dsp:cNvSpPr/>
      </dsp:nvSpPr>
      <dsp:spPr>
        <a:xfrm>
          <a:off x="2115866" y="514993"/>
          <a:ext cx="6813081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543675" algn="l"/>
            </a:tabLst>
          </a:pPr>
          <a:r>
            <a:rPr lang="ru-RU" altLang="ru-RU" sz="1400" b="1" kern="1200" baseline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100" b="1" kern="1200" baseline="0" dirty="0" smtClean="0">
              <a:cs typeface="Times New Roman" panose="02020603050405020304" pitchFamily="18" charset="0"/>
            </a:rPr>
            <a:t> </a:t>
          </a:r>
          <a:r>
            <a:rPr lang="ru-RU" altLang="ru-RU" sz="1400" kern="1200" baseline="0" dirty="0" smtClean="0">
              <a:cs typeface="Times New Roman" panose="02020603050405020304" pitchFamily="18" charset="0"/>
            </a:rPr>
            <a:t>передавать деньги в организации, которые не обладают соответствующими лицензиями на осуществление деятельности на финансовом рынке, а также передавать деньги друзьям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543675" algn="l"/>
            </a:tabLst>
          </a:pPr>
          <a:r>
            <a:rPr lang="ru-RU" altLang="ru-RU" sz="1400" kern="1200" baseline="0" dirty="0" smtClean="0">
              <a:cs typeface="Times New Roman" panose="02020603050405020304" pitchFamily="18" charset="0"/>
            </a:rPr>
            <a:t>(</a:t>
          </a:r>
          <a:r>
            <a:rPr lang="ru-RU" altLang="ru-RU" sz="1400" u="sng" kern="1200" baseline="0" dirty="0" smtClean="0">
              <a:cs typeface="Times New Roman" panose="02020603050405020304" pitchFamily="18" charset="0"/>
            </a:rPr>
            <a:t>потеряешь и деньги, и друга!)</a:t>
          </a:r>
          <a:r>
            <a:rPr lang="ru-RU" altLang="ru-RU" sz="1400" kern="1200" baseline="0" dirty="0" smtClean="0">
              <a:cs typeface="Times New Roman" panose="02020603050405020304" pitchFamily="18" charset="0"/>
            </a:rPr>
            <a:t>.</a:t>
          </a:r>
          <a:endParaRPr lang="ru-RU" altLang="ru-RU" sz="1400" u="sng" kern="1200" baseline="0" dirty="0" smtClean="0">
            <a:cs typeface="Times New Roman" panose="02020603050405020304" pitchFamily="18" charset="0"/>
          </a:endParaRPr>
        </a:p>
      </dsp:txBody>
      <dsp:txXfrm>
        <a:off x="2161659" y="560786"/>
        <a:ext cx="6721495" cy="846479"/>
      </dsp:txXfrm>
    </dsp:sp>
    <dsp:sp modelId="{E85EAA26-1E2E-428A-BCA8-CD271505CB35}">
      <dsp:nvSpPr>
        <dsp:cNvPr id="0" name=""/>
        <dsp:cNvSpPr/>
      </dsp:nvSpPr>
      <dsp:spPr>
        <a:xfrm>
          <a:off x="2089176" y="1560793"/>
          <a:ext cx="6813081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48892"/>
              <a:satOff val="-8352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4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400" kern="1200" dirty="0" smtClean="0">
              <a:latin typeface="+mn-lt"/>
              <a:cs typeface="Times New Roman" panose="02020603050405020304" pitchFamily="18" charset="0"/>
            </a:rPr>
            <a:t>передавать кому-либо свой паспорт, так как мошенники могут воспользоваться вашими данными при оформлении кредитов или совершении сомнительных сделок или операций.</a:t>
          </a:r>
          <a:endParaRPr lang="ru-RU" alt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2134969" y="1606586"/>
        <a:ext cx="6721495" cy="846479"/>
      </dsp:txXfrm>
    </dsp:sp>
    <dsp:sp modelId="{342EB001-B8DA-4A2F-A843-8DCC6C038D2E}">
      <dsp:nvSpPr>
        <dsp:cNvPr id="0" name=""/>
        <dsp:cNvSpPr/>
      </dsp:nvSpPr>
      <dsp:spPr>
        <a:xfrm>
          <a:off x="2083464" y="2627535"/>
          <a:ext cx="6801657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97783"/>
              <a:satOff val="-16705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rPr>
            <a:t>НЕЛЬЗЯ</a:t>
          </a:r>
          <a:r>
            <a:rPr lang="ru-RU" altLang="ru-RU" sz="1500" b="1" kern="1200" dirty="0" smtClean="0">
              <a:cs typeface="Times New Roman" panose="02020603050405020304" pitchFamily="18" charset="0"/>
            </a:rPr>
            <a:t> </a:t>
          </a:r>
          <a:r>
            <a:rPr lang="ru-RU" altLang="ru-RU" sz="1500" kern="1200" dirty="0" smtClean="0">
              <a:cs typeface="Times New Roman" panose="02020603050405020304" pitchFamily="18" charset="0"/>
            </a:rPr>
            <a:t>поддаваться на предложения о вложении денег в «</a:t>
          </a:r>
          <a:r>
            <a:rPr lang="ru-RU" altLang="ru-RU" sz="1500" u="sng" kern="1200" dirty="0" smtClean="0">
              <a:cs typeface="Times New Roman" panose="02020603050405020304" pitchFamily="18" charset="0"/>
            </a:rPr>
            <a:t>суперприбыльные</a:t>
          </a:r>
          <a:r>
            <a:rPr lang="ru-RU" altLang="ru-RU" sz="1500" kern="1200" dirty="0" smtClean="0">
              <a:cs typeface="Times New Roman" panose="02020603050405020304" pitchFamily="18" charset="0"/>
            </a:rPr>
            <a:t>» финансовые инструменты, если не понимаешь, как это работает.</a:t>
          </a:r>
        </a:p>
      </dsp:txBody>
      <dsp:txXfrm>
        <a:off x="2129257" y="2673328"/>
        <a:ext cx="6710071" cy="846479"/>
      </dsp:txXfrm>
    </dsp:sp>
    <dsp:sp modelId="{1E3D1491-D42E-43DF-A8CD-09A02904EDEE}">
      <dsp:nvSpPr>
        <dsp:cNvPr id="0" name=""/>
        <dsp:cNvSpPr/>
      </dsp:nvSpPr>
      <dsp:spPr>
        <a:xfrm>
          <a:off x="2100600" y="3671441"/>
          <a:ext cx="6813081" cy="938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46675"/>
              <a:satOff val="-25057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НЕЛЬЗЯ</a:t>
          </a:r>
          <a:r>
            <a:rPr lang="ru-RU" altLang="ru-RU" sz="15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altLang="ru-RU" sz="1500" kern="1200" dirty="0" smtClean="0">
              <a:latin typeface="+mn-lt"/>
              <a:cs typeface="Times New Roman" panose="02020603050405020304" pitchFamily="18" charset="0"/>
            </a:rPr>
            <a:t>использовать банковскую карту в неизвестных банкоматах (на улице, в нелюдных местах).</a:t>
          </a:r>
          <a:endParaRPr lang="ru-RU" altLang="ru-RU" sz="1500" kern="1200" dirty="0">
            <a:latin typeface="+mn-lt"/>
            <a:cs typeface="Times New Roman" panose="02020603050405020304" pitchFamily="18" charset="0"/>
          </a:endParaRPr>
        </a:p>
      </dsp:txBody>
      <dsp:txXfrm>
        <a:off x="2146393" y="3717234"/>
        <a:ext cx="6721495" cy="8464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9B92C-6FCD-4A13-84C1-A773F2C0FBA2}">
      <dsp:nvSpPr>
        <dsp:cNvPr id="0" name=""/>
        <dsp:cNvSpPr/>
      </dsp:nvSpPr>
      <dsp:spPr>
        <a:xfrm>
          <a:off x="2111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1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необходимо вести контроль за расходами и доходами вашего личного/семейного бюджета.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2111" y="2236893"/>
        <a:ext cx="2212928" cy="2236893"/>
      </dsp:txXfrm>
    </dsp:sp>
    <dsp:sp modelId="{B6E274C4-3794-4327-AD59-9BEDDE5DA3C0}">
      <dsp:nvSpPr>
        <dsp:cNvPr id="0" name=""/>
        <dsp:cNvSpPr/>
      </dsp:nvSpPr>
      <dsp:spPr>
        <a:xfrm>
          <a:off x="177468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B07D5-73AA-4A34-801D-144C6343E1D7}">
      <dsp:nvSpPr>
        <dsp:cNvPr id="0" name=""/>
        <dsp:cNvSpPr/>
      </dsp:nvSpPr>
      <dsp:spPr>
        <a:xfrm>
          <a:off x="2281427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2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думать </a:t>
          </a:r>
          <a:r>
            <a:rPr lang="ru-RU" altLang="ru-RU" sz="1400" b="1" u="sng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ТРИ ДНЯ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при принятии инвестиционного решения:</a:t>
          </a:r>
          <a:endParaRPr lang="en-US" altLang="ru-RU" sz="1400" kern="1200" dirty="0" smtClean="0">
            <a:solidFill>
              <a:schemeClr val="tx2"/>
            </a:solidFill>
            <a:latin typeface="+mn-lt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1 день – Идея.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2 день – Сбор информации.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3 день – Принятие решения </a:t>
          </a:r>
        </a:p>
      </dsp:txBody>
      <dsp:txXfrm>
        <a:off x="2281427" y="2236893"/>
        <a:ext cx="2212928" cy="2236893"/>
      </dsp:txXfrm>
    </dsp:sp>
    <dsp:sp modelId="{BBBAB8A4-DC79-494B-BC9F-CDEB562BA270}">
      <dsp:nvSpPr>
        <dsp:cNvPr id="0" name=""/>
        <dsp:cNvSpPr/>
      </dsp:nvSpPr>
      <dsp:spPr>
        <a:xfrm>
          <a:off x="2456784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CED2F-07D2-4586-B41C-AF43526A1AA2}">
      <dsp:nvSpPr>
        <dsp:cNvPr id="0" name=""/>
        <dsp:cNvSpPr/>
      </dsp:nvSpPr>
      <dsp:spPr>
        <a:xfrm>
          <a:off x="4560743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3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составляйте письменные договоры, в которых обозначайте все необходимые данные о сделке, не передавайте собственные средства на «доверии». 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4560743" y="2236893"/>
        <a:ext cx="2212928" cy="2236893"/>
      </dsp:txXfrm>
    </dsp:sp>
    <dsp:sp modelId="{93E51958-031B-42B9-922D-62C3AB2D5986}">
      <dsp:nvSpPr>
        <dsp:cNvPr id="0" name=""/>
        <dsp:cNvSpPr/>
      </dsp:nvSpPr>
      <dsp:spPr>
        <a:xfrm>
          <a:off x="4736101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C5538-C7FA-489C-B119-48C8CA960AC9}">
      <dsp:nvSpPr>
        <dsp:cNvPr id="0" name=""/>
        <dsp:cNvSpPr/>
      </dsp:nvSpPr>
      <dsp:spPr>
        <a:xfrm>
          <a:off x="6840060" y="0"/>
          <a:ext cx="2212928" cy="559223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4 шаг: </a:t>
          </a:r>
          <a:r>
            <a:rPr lang="ru-RU" alt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обязательно 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изучайте </a:t>
          </a:r>
          <a:r>
            <a:rPr lang="ru-RU" sz="1400" b="1" u="sng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ДОПОЛНИТЕЛЬНУЮ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информацию об организации, привлекающей средства, ее владельцах, результатах предыдущей деятельности.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6840060" y="2236893"/>
        <a:ext cx="2212928" cy="2236893"/>
      </dsp:txXfrm>
    </dsp:sp>
    <dsp:sp modelId="{1295EB7C-C32D-42EE-9123-DDCF3C5149DC}">
      <dsp:nvSpPr>
        <dsp:cNvPr id="0" name=""/>
        <dsp:cNvSpPr/>
      </dsp:nvSpPr>
      <dsp:spPr>
        <a:xfrm>
          <a:off x="7015417" y="335534"/>
          <a:ext cx="1862213" cy="186221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AB010-C669-4184-9B15-F3DC67F8AE8C}">
      <dsp:nvSpPr>
        <dsp:cNvPr id="0" name=""/>
        <dsp:cNvSpPr/>
      </dsp:nvSpPr>
      <dsp:spPr>
        <a:xfrm>
          <a:off x="362203" y="4473787"/>
          <a:ext cx="8330692" cy="83883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117EA-5306-4471-AF4F-EE004030B288}">
      <dsp:nvSpPr>
        <dsp:cNvPr id="0" name=""/>
        <dsp:cNvSpPr/>
      </dsp:nvSpPr>
      <dsp:spPr>
        <a:xfrm>
          <a:off x="5678854" y="71131"/>
          <a:ext cx="5667366" cy="1184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Используйте официальный сайт Банка России: </a:t>
          </a:r>
          <a:r>
            <a:rPr lang="en-US" sz="1700" b="1" i="0" u="sng" kern="1200" dirty="0" smtClean="0"/>
            <a:t>www.cbr.ru</a:t>
          </a:r>
          <a:endParaRPr lang="ru-RU" sz="1700" i="0" kern="1200" dirty="0"/>
        </a:p>
      </dsp:txBody>
      <dsp:txXfrm>
        <a:off x="5678854" y="71131"/>
        <a:ext cx="5667366" cy="1184856"/>
      </dsp:txXfrm>
    </dsp:sp>
    <dsp:sp modelId="{53CA6087-B9C3-4760-B642-A313030B3D60}">
      <dsp:nvSpPr>
        <dsp:cNvPr id="0" name=""/>
        <dsp:cNvSpPr/>
      </dsp:nvSpPr>
      <dsp:spPr>
        <a:xfrm>
          <a:off x="3255606" y="66676"/>
          <a:ext cx="2371728" cy="1174714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804" b="-804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452E688F-E6AC-4D9C-AFF4-BD6AADF0858B}">
      <dsp:nvSpPr>
        <dsp:cNvPr id="0" name=""/>
        <dsp:cNvSpPr/>
      </dsp:nvSpPr>
      <dsp:spPr>
        <a:xfrm>
          <a:off x="3911754" y="1384817"/>
          <a:ext cx="5805818" cy="1184856"/>
        </a:xfrm>
        <a:prstGeom prst="rect">
          <a:avLst/>
        </a:prstGeom>
        <a:gradFill rotWithShape="0">
          <a:gsLst>
            <a:gs pos="0">
              <a:schemeClr val="accent2">
                <a:hueOff val="648892"/>
                <a:satOff val="-8352"/>
                <a:lumOff val="1307"/>
                <a:alphaOff val="0"/>
                <a:tint val="1000"/>
                <a:satMod val="100000"/>
              </a:schemeClr>
            </a:gs>
            <a:gs pos="68000">
              <a:schemeClr val="accent2">
                <a:hueOff val="648892"/>
                <a:satOff val="-8352"/>
                <a:lumOff val="1307"/>
                <a:alphaOff val="0"/>
                <a:tint val="77000"/>
                <a:satMod val="100000"/>
              </a:schemeClr>
            </a:gs>
            <a:gs pos="81000">
              <a:schemeClr val="accent2">
                <a:hueOff val="648892"/>
                <a:satOff val="-8352"/>
                <a:lumOff val="1307"/>
                <a:alphaOff val="0"/>
                <a:tint val="79000"/>
                <a:satMod val="100000"/>
              </a:schemeClr>
            </a:gs>
            <a:gs pos="86000">
              <a:schemeClr val="accent2">
                <a:hueOff val="648892"/>
                <a:satOff val="-8352"/>
                <a:lumOff val="1307"/>
                <a:alphaOff val="0"/>
                <a:tint val="73000"/>
                <a:satMod val="100000"/>
              </a:schemeClr>
            </a:gs>
            <a:gs pos="100000">
              <a:schemeClr val="accent2">
                <a:hueOff val="648892"/>
                <a:satOff val="-8352"/>
                <a:lumOff val="1307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Читайте, слушайте, анализируйте экономические новости </a:t>
          </a:r>
          <a:endParaRPr lang="ru-RU" sz="1700" b="1" i="0" kern="1200" dirty="0"/>
        </a:p>
      </dsp:txBody>
      <dsp:txXfrm>
        <a:off x="3911754" y="1384817"/>
        <a:ext cx="5805818" cy="1184856"/>
      </dsp:txXfrm>
    </dsp:sp>
    <dsp:sp modelId="{CA6A21C3-251D-4FF9-9D89-6F912550BC35}">
      <dsp:nvSpPr>
        <dsp:cNvPr id="0" name=""/>
        <dsp:cNvSpPr/>
      </dsp:nvSpPr>
      <dsp:spPr>
        <a:xfrm>
          <a:off x="9795507" y="1384817"/>
          <a:ext cx="2085185" cy="11848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5862EA6-64ED-4589-AF46-CF8D47EF33EF}">
      <dsp:nvSpPr>
        <dsp:cNvPr id="0" name=""/>
        <dsp:cNvSpPr/>
      </dsp:nvSpPr>
      <dsp:spPr>
        <a:xfrm>
          <a:off x="5661781" y="2765187"/>
          <a:ext cx="5705430" cy="1184856"/>
        </a:xfrm>
        <a:prstGeom prst="rect">
          <a:avLst/>
        </a:prstGeom>
        <a:gradFill rotWithShape="0">
          <a:gsLst>
            <a:gs pos="0">
              <a:schemeClr val="accent2">
                <a:hueOff val="1297783"/>
                <a:satOff val="-16705"/>
                <a:lumOff val="2615"/>
                <a:alphaOff val="0"/>
                <a:tint val="1000"/>
                <a:satMod val="100000"/>
              </a:schemeClr>
            </a:gs>
            <a:gs pos="68000">
              <a:schemeClr val="accent2">
                <a:hueOff val="1297783"/>
                <a:satOff val="-16705"/>
                <a:lumOff val="2615"/>
                <a:alphaOff val="0"/>
                <a:tint val="77000"/>
                <a:satMod val="100000"/>
              </a:schemeClr>
            </a:gs>
            <a:gs pos="81000">
              <a:schemeClr val="accent2">
                <a:hueOff val="1297783"/>
                <a:satOff val="-16705"/>
                <a:lumOff val="2615"/>
                <a:alphaOff val="0"/>
                <a:tint val="79000"/>
                <a:satMod val="100000"/>
              </a:schemeClr>
            </a:gs>
            <a:gs pos="86000">
              <a:schemeClr val="accent2">
                <a:hueOff val="1297783"/>
                <a:satOff val="-16705"/>
                <a:lumOff val="2615"/>
                <a:alphaOff val="0"/>
                <a:tint val="73000"/>
                <a:satMod val="100000"/>
              </a:schemeClr>
            </a:gs>
            <a:gs pos="100000">
              <a:schemeClr val="accent2">
                <a:hueOff val="1297783"/>
                <a:satOff val="-16705"/>
                <a:lumOff val="2615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Следите за изменениями законодательства</a:t>
          </a:r>
          <a:endParaRPr lang="ru-RU" sz="1700" b="1" i="0" kern="1200" dirty="0"/>
        </a:p>
      </dsp:txBody>
      <dsp:txXfrm>
        <a:off x="5661781" y="2765187"/>
        <a:ext cx="5705430" cy="1184856"/>
      </dsp:txXfrm>
    </dsp:sp>
    <dsp:sp modelId="{471D0FEC-D2D5-4FB3-AEFC-6650C0AC3F75}">
      <dsp:nvSpPr>
        <dsp:cNvPr id="0" name=""/>
        <dsp:cNvSpPr/>
      </dsp:nvSpPr>
      <dsp:spPr>
        <a:xfrm>
          <a:off x="3215560" y="2765163"/>
          <a:ext cx="2303306" cy="11848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99D2F1D-FCE7-47D9-93A4-38B469B73D8B}">
      <dsp:nvSpPr>
        <dsp:cNvPr id="0" name=""/>
        <dsp:cNvSpPr/>
      </dsp:nvSpPr>
      <dsp:spPr>
        <a:xfrm>
          <a:off x="3885677" y="4149988"/>
          <a:ext cx="5745643" cy="1184856"/>
        </a:xfrm>
        <a:prstGeom prst="rect">
          <a:avLst/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1000"/>
                <a:satMod val="100000"/>
              </a:schemeClr>
            </a:gs>
            <a:gs pos="68000">
              <a:schemeClr val="accent2">
                <a:hueOff val="1946675"/>
                <a:satOff val="-25057"/>
                <a:lumOff val="3922"/>
                <a:alphaOff val="0"/>
                <a:tint val="77000"/>
                <a:satMod val="100000"/>
              </a:schemeClr>
            </a:gs>
            <a:gs pos="81000">
              <a:schemeClr val="accent2">
                <a:hueOff val="1946675"/>
                <a:satOff val="-25057"/>
                <a:lumOff val="3922"/>
                <a:alphaOff val="0"/>
                <a:tint val="79000"/>
                <a:satMod val="100000"/>
              </a:schemeClr>
            </a:gs>
            <a:gs pos="86000">
              <a:schemeClr val="accent2">
                <a:hueOff val="1946675"/>
                <a:satOff val="-25057"/>
                <a:lumOff val="3922"/>
                <a:alphaOff val="0"/>
                <a:tint val="73000"/>
                <a:satMod val="10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/>
            <a:t>Сравнивайте финансовые продукты и услуги на основании информации с сайтов поставщиков услуг</a:t>
          </a:r>
          <a:endParaRPr lang="ru-RU" sz="1700" b="1" i="0" kern="1200" dirty="0"/>
        </a:p>
      </dsp:txBody>
      <dsp:txXfrm>
        <a:off x="3885677" y="4149988"/>
        <a:ext cx="5745643" cy="1184856"/>
      </dsp:txXfrm>
    </dsp:sp>
    <dsp:sp modelId="{241E87C9-4C28-4E1C-B69C-1A1E1A9A51B9}">
      <dsp:nvSpPr>
        <dsp:cNvPr id="0" name=""/>
        <dsp:cNvSpPr/>
      </dsp:nvSpPr>
      <dsp:spPr>
        <a:xfrm>
          <a:off x="9733332" y="4126480"/>
          <a:ext cx="2135343" cy="11848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E77C-2A5F-4915-8AC7-15AAFB002D79}">
      <dsp:nvSpPr>
        <dsp:cNvPr id="0" name=""/>
        <dsp:cNvSpPr/>
      </dsp:nvSpPr>
      <dsp:spPr>
        <a:xfrm>
          <a:off x="627255" y="2662"/>
          <a:ext cx="2389013" cy="164603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ABA909-E10A-4764-82FF-4F76E994DC23}">
      <dsp:nvSpPr>
        <dsp:cNvPr id="0" name=""/>
        <dsp:cNvSpPr/>
      </dsp:nvSpPr>
      <dsp:spPr>
        <a:xfrm>
          <a:off x="627255" y="1648693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Страховая компания отказывается оформлять полис ОСАГО </a:t>
          </a:r>
          <a:endParaRPr lang="ru-RU" sz="1400" kern="1200" dirty="0"/>
        </a:p>
      </dsp:txBody>
      <dsp:txXfrm>
        <a:off x="627255" y="1648693"/>
        <a:ext cx="2389013" cy="886324"/>
      </dsp:txXfrm>
    </dsp:sp>
    <dsp:sp modelId="{0D184F3E-29C4-43DA-99C2-4A73C1AD86D4}">
      <dsp:nvSpPr>
        <dsp:cNvPr id="0" name=""/>
        <dsp:cNvSpPr/>
      </dsp:nvSpPr>
      <dsp:spPr>
        <a:xfrm>
          <a:off x="3255271" y="2662"/>
          <a:ext cx="2389013" cy="164603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B37928-9C24-42AB-B446-3AB3C7B94D0E}">
      <dsp:nvSpPr>
        <dsp:cNvPr id="0" name=""/>
        <dsp:cNvSpPr/>
      </dsp:nvSpPr>
      <dsp:spPr>
        <a:xfrm>
          <a:off x="3255271" y="1648693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Нарушены ваши права как акционера</a:t>
          </a:r>
          <a:endParaRPr lang="ru-RU" sz="1400" kern="1200" dirty="0"/>
        </a:p>
      </dsp:txBody>
      <dsp:txXfrm>
        <a:off x="3255271" y="1648693"/>
        <a:ext cx="2389013" cy="886324"/>
      </dsp:txXfrm>
    </dsp:sp>
    <dsp:sp modelId="{F0854DB0-0D37-4D16-91C2-B8300813E9BE}">
      <dsp:nvSpPr>
        <dsp:cNvPr id="0" name=""/>
        <dsp:cNvSpPr/>
      </dsp:nvSpPr>
      <dsp:spPr>
        <a:xfrm>
          <a:off x="5883287" y="2662"/>
          <a:ext cx="2389013" cy="164603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A59970-AB0B-43EC-9A05-0DB7A0E55FC5}">
      <dsp:nvSpPr>
        <dsp:cNvPr id="0" name=""/>
        <dsp:cNvSpPr/>
      </dsp:nvSpPr>
      <dsp:spPr>
        <a:xfrm>
          <a:off x="5883287" y="1648693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ваше имя взяли кредит в МФО, а вы не знали об этом</a:t>
          </a:r>
          <a:endParaRPr lang="ru-RU" sz="1400" kern="1200" dirty="0"/>
        </a:p>
      </dsp:txBody>
      <dsp:txXfrm>
        <a:off x="5883287" y="1648693"/>
        <a:ext cx="2389013" cy="886324"/>
      </dsp:txXfrm>
    </dsp:sp>
    <dsp:sp modelId="{D1C6ACCA-BC0D-4623-9453-99CAF86B2C0A}">
      <dsp:nvSpPr>
        <dsp:cNvPr id="0" name=""/>
        <dsp:cNvSpPr/>
      </dsp:nvSpPr>
      <dsp:spPr>
        <a:xfrm>
          <a:off x="1941263" y="2773918"/>
          <a:ext cx="2389013" cy="164603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890351-7329-4161-BD82-D365C91CA03B}">
      <dsp:nvSpPr>
        <dsp:cNvPr id="0" name=""/>
        <dsp:cNvSpPr/>
      </dsp:nvSpPr>
      <dsp:spPr>
        <a:xfrm>
          <a:off x="1941263" y="4419949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Компания скрыла аннулирование лицензии и заключила с вами договор</a:t>
          </a:r>
          <a:endParaRPr lang="ru-RU" sz="1400" kern="1200" dirty="0"/>
        </a:p>
      </dsp:txBody>
      <dsp:txXfrm>
        <a:off x="1941263" y="4419949"/>
        <a:ext cx="2389013" cy="886324"/>
      </dsp:txXfrm>
    </dsp:sp>
    <dsp:sp modelId="{3936423D-8CE5-4CF2-ACF0-68A72B2E9E45}">
      <dsp:nvSpPr>
        <dsp:cNvPr id="0" name=""/>
        <dsp:cNvSpPr/>
      </dsp:nvSpPr>
      <dsp:spPr>
        <a:xfrm>
          <a:off x="4569279" y="2773918"/>
          <a:ext cx="2389013" cy="1646030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3BDDFE-17B0-42C1-A87C-FB76A7FA1D3C}">
      <dsp:nvSpPr>
        <dsp:cNvPr id="0" name=""/>
        <dsp:cNvSpPr/>
      </dsp:nvSpPr>
      <dsp:spPr>
        <a:xfrm>
          <a:off x="4569279" y="4419949"/>
          <a:ext cx="2389013" cy="886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Страховая компания навязывает вам покупку дополнительных услуг</a:t>
          </a:r>
          <a:endParaRPr lang="ru-RU" sz="1400" kern="1200" dirty="0"/>
        </a:p>
      </dsp:txBody>
      <dsp:txXfrm>
        <a:off x="4569279" y="4419949"/>
        <a:ext cx="2389013" cy="8863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249B8-CED3-FC44-A4F6-B7F68A037519}">
      <dsp:nvSpPr>
        <dsp:cNvPr id="0" name=""/>
        <dsp:cNvSpPr/>
      </dsp:nvSpPr>
      <dsp:spPr>
        <a:xfrm>
          <a:off x="4854" y="11652"/>
          <a:ext cx="3812716" cy="71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+mn-lt"/>
              <a:cs typeface="Times New Roman" panose="02020603050405020304" pitchFamily="18" charset="0"/>
            </a:rPr>
            <a:t>Планируйте свою жизнь!</a:t>
          </a:r>
          <a:endParaRPr lang="uk-UA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9580" y="46378"/>
        <a:ext cx="3743264" cy="641908"/>
      </dsp:txXfrm>
    </dsp:sp>
    <dsp:sp modelId="{E3621AC5-EB3E-4976-8C96-2426AB9D3599}">
      <dsp:nvSpPr>
        <dsp:cNvPr id="0" name=""/>
        <dsp:cNvSpPr/>
      </dsp:nvSpPr>
      <dsp:spPr>
        <a:xfrm>
          <a:off x="0" y="832452"/>
          <a:ext cx="3822425" cy="711360"/>
        </a:xfrm>
        <a:prstGeom prst="roundRect">
          <a:avLst/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1000"/>
                <a:satMod val="100000"/>
              </a:schemeClr>
            </a:gs>
            <a:gs pos="68000">
              <a:schemeClr val="accent2">
                <a:hueOff val="973337"/>
                <a:satOff val="-12529"/>
                <a:lumOff val="1961"/>
                <a:alphaOff val="0"/>
                <a:tint val="77000"/>
                <a:satMod val="100000"/>
              </a:schemeClr>
            </a:gs>
            <a:gs pos="81000">
              <a:schemeClr val="accent2">
                <a:hueOff val="973337"/>
                <a:satOff val="-12529"/>
                <a:lumOff val="1961"/>
                <a:alphaOff val="0"/>
                <a:tint val="79000"/>
                <a:satMod val="100000"/>
              </a:schemeClr>
            </a:gs>
            <a:gs pos="86000">
              <a:schemeClr val="accent2">
                <a:hueOff val="973337"/>
                <a:satOff val="-12529"/>
                <a:lumOff val="1961"/>
                <a:alphaOff val="0"/>
                <a:tint val="73000"/>
                <a:satMod val="10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latin typeface="+mn-lt"/>
              <a:cs typeface="Times New Roman" panose="02020603050405020304" pitchFamily="18" charset="0"/>
            </a:rPr>
            <a:t>Ведите учет доходов и расходов!</a:t>
          </a:r>
          <a:endParaRPr lang="uk-UA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4726" y="867178"/>
        <a:ext cx="3752973" cy="641908"/>
      </dsp:txXfrm>
    </dsp:sp>
    <dsp:sp modelId="{F45E5284-787A-4CC0-9677-6E736BECB474}">
      <dsp:nvSpPr>
        <dsp:cNvPr id="0" name=""/>
        <dsp:cNvSpPr/>
      </dsp:nvSpPr>
      <dsp:spPr>
        <a:xfrm>
          <a:off x="0" y="1653252"/>
          <a:ext cx="3822425" cy="711360"/>
        </a:xfrm>
        <a:prstGeom prst="roundRect">
          <a:avLst/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1000"/>
                <a:satMod val="100000"/>
              </a:schemeClr>
            </a:gs>
            <a:gs pos="68000">
              <a:schemeClr val="accent2">
                <a:hueOff val="1946675"/>
                <a:satOff val="-25057"/>
                <a:lumOff val="3922"/>
                <a:alphaOff val="0"/>
                <a:tint val="77000"/>
                <a:satMod val="100000"/>
              </a:schemeClr>
            </a:gs>
            <a:gs pos="81000">
              <a:schemeClr val="accent2">
                <a:hueOff val="1946675"/>
                <a:satOff val="-25057"/>
                <a:lumOff val="3922"/>
                <a:alphaOff val="0"/>
                <a:tint val="79000"/>
                <a:satMod val="100000"/>
              </a:schemeClr>
            </a:gs>
            <a:gs pos="86000">
              <a:schemeClr val="accent2">
                <a:hueOff val="1946675"/>
                <a:satOff val="-25057"/>
                <a:lumOff val="3922"/>
                <a:alphaOff val="0"/>
                <a:tint val="73000"/>
                <a:satMod val="10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Формируйте </a:t>
          </a:r>
          <a:r>
            <a:rPr lang="ru-RU" altLang="ru-RU" b="1" kern="1200" dirty="0" smtClean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ЛИЧНЫЙ ФИНАНСОВЫЙ ПЛАН!</a:t>
          </a:r>
          <a:endParaRPr lang="uk-UA" sz="1800" kern="1200" dirty="0">
            <a:solidFill>
              <a:schemeClr val="tx1"/>
            </a:solidFill>
            <a:effectLst/>
            <a:latin typeface="+mn-lt"/>
            <a:cs typeface="Times New Roman" panose="02020603050405020304" pitchFamily="18" charset="0"/>
          </a:endParaRPr>
        </a:p>
      </dsp:txBody>
      <dsp:txXfrm>
        <a:off x="34726" y="1687978"/>
        <a:ext cx="3752973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13288-AFCE-4438-AE61-9E64DD521812}">
      <dsp:nvSpPr>
        <dsp:cNvPr id="0" name=""/>
        <dsp:cNvSpPr/>
      </dsp:nvSpPr>
      <dsp:spPr>
        <a:xfrm rot="10800000">
          <a:off x="1446815" y="2251"/>
          <a:ext cx="6660535" cy="113982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2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2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1.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 Оценить текущее финансовое положение 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731770" y="2251"/>
        <a:ext cx="6375580" cy="1139820"/>
      </dsp:txXfrm>
    </dsp:sp>
    <dsp:sp modelId="{301B5C80-C5CE-42BE-9ACC-97171BFBA3DE}">
      <dsp:nvSpPr>
        <dsp:cNvPr id="0" name=""/>
        <dsp:cNvSpPr/>
      </dsp:nvSpPr>
      <dsp:spPr>
        <a:xfrm>
          <a:off x="863199" y="416"/>
          <a:ext cx="1139820" cy="11398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8F4DF5-94F9-4407-87EB-A801A52F2E99}">
      <dsp:nvSpPr>
        <dsp:cNvPr id="0" name=""/>
        <dsp:cNvSpPr/>
      </dsp:nvSpPr>
      <dsp:spPr>
        <a:xfrm rot="10800000">
          <a:off x="1378275" y="1482317"/>
          <a:ext cx="6751921" cy="113982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2.</a:t>
          </a:r>
          <a:r>
            <a:rPr lang="ru-RU" sz="2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Сформулировать собственную цель/мечту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663230" y="1482317"/>
        <a:ext cx="6466966" cy="1139820"/>
      </dsp:txXfrm>
    </dsp:sp>
    <dsp:sp modelId="{AF19BD2A-9CED-4827-A77A-3B98AAF1359E}">
      <dsp:nvSpPr>
        <dsp:cNvPr id="0" name=""/>
        <dsp:cNvSpPr/>
      </dsp:nvSpPr>
      <dsp:spPr>
        <a:xfrm>
          <a:off x="861428" y="1440281"/>
          <a:ext cx="1139820" cy="113982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37D657-A3AB-49A3-8954-EB102FAD862C}">
      <dsp:nvSpPr>
        <dsp:cNvPr id="0" name=""/>
        <dsp:cNvSpPr/>
      </dsp:nvSpPr>
      <dsp:spPr>
        <a:xfrm rot="10800000">
          <a:off x="1446815" y="2962383"/>
          <a:ext cx="6660535" cy="11398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4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4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262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Шаг 3.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Составить график поступления и расходования денежных средств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1731770" y="2962383"/>
        <a:ext cx="6375580" cy="1139820"/>
      </dsp:txXfrm>
    </dsp:sp>
    <dsp:sp modelId="{3C9A85EC-360C-4D62-8E82-EB18385430F6}">
      <dsp:nvSpPr>
        <dsp:cNvPr id="0" name=""/>
        <dsp:cNvSpPr/>
      </dsp:nvSpPr>
      <dsp:spPr>
        <a:xfrm>
          <a:off x="863199" y="2952147"/>
          <a:ext cx="1139820" cy="11398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0A69F-9B95-4118-879A-437AA4DF690D}">
      <dsp:nvSpPr>
        <dsp:cNvPr id="0" name=""/>
        <dsp:cNvSpPr/>
      </dsp:nvSpPr>
      <dsp:spPr>
        <a:xfrm rot="16200000">
          <a:off x="1066925" y="-1021655"/>
          <a:ext cx="2520156" cy="4563467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Воздвигнуть «мост» между настоящим и тем, чего вы хотите достичь 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5400000">
        <a:off x="45269" y="0"/>
        <a:ext cx="4563467" cy="1890117"/>
      </dsp:txXfrm>
    </dsp:sp>
    <dsp:sp modelId="{21F8C463-A11A-42F4-AD76-188753F173AA}">
      <dsp:nvSpPr>
        <dsp:cNvPr id="0" name=""/>
        <dsp:cNvSpPr/>
      </dsp:nvSpPr>
      <dsp:spPr>
        <a:xfrm>
          <a:off x="4563467" y="0"/>
          <a:ext cx="4563467" cy="252015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13333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13333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Оптимизировать собственные действия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>
        <a:off x="4563467" y="0"/>
        <a:ext cx="4563467" cy="1890117"/>
      </dsp:txXfrm>
    </dsp:sp>
    <dsp:sp modelId="{1112CE43-2C8C-4C27-B8A1-2DA1772FC50E}">
      <dsp:nvSpPr>
        <dsp:cNvPr id="0" name=""/>
        <dsp:cNvSpPr/>
      </dsp:nvSpPr>
      <dsp:spPr>
        <a:xfrm rot="10800000">
          <a:off x="45269" y="2511108"/>
          <a:ext cx="4563467" cy="2520156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26667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26667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Иметь возможность предвидеть некоторые события с целью минимизации рисков и необоснованных потерь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10800000">
        <a:off x="45269" y="3141147"/>
        <a:ext cx="4563467" cy="1890117"/>
      </dsp:txXfrm>
    </dsp:sp>
    <dsp:sp modelId="{834A35E0-5B12-4E7D-A492-551F0BAC0D73}">
      <dsp:nvSpPr>
        <dsp:cNvPr id="0" name=""/>
        <dsp:cNvSpPr/>
      </dsp:nvSpPr>
      <dsp:spPr>
        <a:xfrm rot="5400000">
          <a:off x="5585123" y="1498500"/>
          <a:ext cx="2520156" cy="4563467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73000"/>
                <a:shade val="100000"/>
                <a:satMod val="15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80000"/>
                <a:satMod val="105000"/>
              </a:schemeClr>
            </a:gs>
            <a:gs pos="38000">
              <a:schemeClr val="accent2">
                <a:alpha val="90000"/>
                <a:hueOff val="0"/>
                <a:satOff val="0"/>
                <a:lumOff val="0"/>
                <a:alphaOff val="-40000"/>
                <a:tint val="96000"/>
                <a:shade val="59000"/>
                <a:satMod val="12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7000"/>
                <a:satMod val="12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56000"/>
                <a:satMod val="145000"/>
              </a:schemeClr>
            </a:gs>
            <a:gs pos="8800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63000"/>
                <a:satMod val="1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latin typeface="+mn-lt"/>
              <a:cs typeface="Times New Roman" panose="02020603050405020304" pitchFamily="18" charset="0"/>
            </a:rPr>
            <a:t>Быть готовым к «быстрому» реагированию на события вокруг</a:t>
          </a:r>
          <a:endParaRPr lang="ru-RU" sz="2300" kern="1200" dirty="0">
            <a:latin typeface="+mn-lt"/>
            <a:cs typeface="Times New Roman" panose="02020603050405020304" pitchFamily="18" charset="0"/>
          </a:endParaRPr>
        </a:p>
      </dsp:txBody>
      <dsp:txXfrm rot="-5400000">
        <a:off x="4563467" y="3150194"/>
        <a:ext cx="4563467" cy="1890117"/>
      </dsp:txXfrm>
    </dsp:sp>
    <dsp:sp modelId="{917FF078-3DE0-452A-8F5E-0B281464D6D5}">
      <dsp:nvSpPr>
        <dsp:cNvPr id="0" name=""/>
        <dsp:cNvSpPr/>
      </dsp:nvSpPr>
      <dsp:spPr>
        <a:xfrm>
          <a:off x="3194427" y="1890117"/>
          <a:ext cx="2738080" cy="12600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+mn-lt"/>
              <a:cs typeface="Times New Roman" panose="02020603050405020304" pitchFamily="18" charset="0"/>
            </a:rPr>
            <a:t>Цели личного финансового планирования</a:t>
          </a:r>
          <a:endParaRPr lang="ru-RU" sz="2000" b="1" i="1" kern="1200" spc="0" dirty="0">
            <a:effectLst/>
            <a:latin typeface="+mn-lt"/>
            <a:cs typeface="Times New Roman" panose="02020603050405020304" pitchFamily="18" charset="0"/>
          </a:endParaRPr>
        </a:p>
      </dsp:txBody>
      <dsp:txXfrm>
        <a:off x="3255939" y="1951629"/>
        <a:ext cx="2615056" cy="1137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90EF0-F1FC-4B34-B69E-7E8C6B14466E}">
      <dsp:nvSpPr>
        <dsp:cNvPr id="0" name=""/>
        <dsp:cNvSpPr/>
      </dsp:nvSpPr>
      <dsp:spPr>
        <a:xfrm>
          <a:off x="548139" y="0"/>
          <a:ext cx="3790045" cy="25241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946CB-FAD7-409C-BD95-ECDBC1037F96}">
      <dsp:nvSpPr>
        <dsp:cNvPr id="0" name=""/>
        <dsp:cNvSpPr/>
      </dsp:nvSpPr>
      <dsp:spPr>
        <a:xfrm>
          <a:off x="794105" y="757237"/>
          <a:ext cx="3148178" cy="1009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Финансовая грамотность при использовании финансовых инструментов и услуг позволит вам </a:t>
          </a:r>
          <a:r>
            <a:rPr lang="ru-RU" sz="1400" b="1" kern="1200" dirty="0" smtClean="0">
              <a:solidFill>
                <a:schemeClr val="accent5">
                  <a:lumMod val="75000"/>
                </a:schemeClr>
              </a:solidFill>
            </a:rPr>
            <a:t>не потерять средства и приумножить их. </a:t>
          </a:r>
          <a:endParaRPr lang="ru-RU" sz="14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843392" y="806524"/>
        <a:ext cx="3049604" cy="911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850D-3158-453F-BA17-C5A22EC7C104}">
      <dsp:nvSpPr>
        <dsp:cNvPr id="0" name=""/>
        <dsp:cNvSpPr/>
      </dsp:nvSpPr>
      <dsp:spPr>
        <a:xfrm>
          <a:off x="677544" y="283046"/>
          <a:ext cx="4351845" cy="4351845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сбережения денежных средств – Банк (депозит)</a:t>
          </a:r>
          <a:endParaRPr lang="ru-RU" sz="1000" b="1" kern="1200" dirty="0"/>
        </a:p>
      </dsp:txBody>
      <dsp:txXfrm>
        <a:off x="2947757" y="1014570"/>
        <a:ext cx="1398807" cy="932538"/>
      </dsp:txXfrm>
    </dsp:sp>
    <dsp:sp modelId="{55CC1F68-B6C3-4A54-B49A-1A575E1B893D}">
      <dsp:nvSpPr>
        <dsp:cNvPr id="0" name=""/>
        <dsp:cNvSpPr/>
      </dsp:nvSpPr>
      <dsp:spPr>
        <a:xfrm>
          <a:off x="714846" y="399095"/>
          <a:ext cx="4351845" cy="435184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снижения рисков утраты здоровья и порчи имущества – Страховая компания (ДМС)</a:t>
          </a:r>
          <a:endParaRPr lang="ru-RU" sz="1000" b="1" kern="1200" dirty="0"/>
        </a:p>
      </dsp:txBody>
      <dsp:txXfrm>
        <a:off x="3517641" y="2387474"/>
        <a:ext cx="1295192" cy="1036153"/>
      </dsp:txXfrm>
    </dsp:sp>
    <dsp:sp modelId="{3AA8E951-AB5D-4B51-8B62-B4D78E69589A}">
      <dsp:nvSpPr>
        <dsp:cNvPr id="0" name=""/>
        <dsp:cNvSpPr/>
      </dsp:nvSpPr>
      <dsp:spPr>
        <a:xfrm>
          <a:off x="312326" y="332331"/>
          <a:ext cx="4942869" cy="4502418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приумножения пенсии – НПФ, Страховая компания (инвестиционное страхование жизни)</a:t>
          </a:r>
          <a:endParaRPr lang="ru-RU" sz="1000" b="1" kern="1200" dirty="0"/>
        </a:p>
      </dsp:txBody>
      <dsp:txXfrm>
        <a:off x="2077636" y="3494745"/>
        <a:ext cx="1412248" cy="1179204"/>
      </dsp:txXfrm>
    </dsp:sp>
    <dsp:sp modelId="{D3D624B9-0F5D-4180-B062-6FBB80491F31}">
      <dsp:nvSpPr>
        <dsp:cNvPr id="0" name=""/>
        <dsp:cNvSpPr/>
      </dsp:nvSpPr>
      <dsp:spPr>
        <a:xfrm>
          <a:off x="608277" y="358013"/>
          <a:ext cx="4171243" cy="443400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Для получения дополнительного инвестиционного дохода – Инвестиционная и управляющая компании (рынок ценных бумаг)</a:t>
          </a:r>
          <a:endParaRPr lang="ru-RU" sz="1000" b="1" kern="1200" dirty="0"/>
        </a:p>
      </dsp:txBody>
      <dsp:txXfrm>
        <a:off x="851600" y="2383933"/>
        <a:ext cx="1241441" cy="1055716"/>
      </dsp:txXfrm>
    </dsp:sp>
    <dsp:sp modelId="{24AB0174-6AD3-40F3-9FC3-7ADBAB352F61}">
      <dsp:nvSpPr>
        <dsp:cNvPr id="0" name=""/>
        <dsp:cNvSpPr/>
      </dsp:nvSpPr>
      <dsp:spPr>
        <a:xfrm>
          <a:off x="555278" y="283046"/>
          <a:ext cx="4351845" cy="4351845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Получить адреналин, но потерять деньги – казино, финансовая пирамида, Форекс</a:t>
          </a:r>
          <a:endParaRPr lang="ru-RU" sz="1000" b="1" kern="1200" dirty="0"/>
        </a:p>
      </dsp:txBody>
      <dsp:txXfrm>
        <a:off x="1238103" y="1014570"/>
        <a:ext cx="1398807" cy="932538"/>
      </dsp:txXfrm>
    </dsp:sp>
    <dsp:sp modelId="{D8221500-18E6-4820-9D75-3060F87EF237}">
      <dsp:nvSpPr>
        <dsp:cNvPr id="0" name=""/>
        <dsp:cNvSpPr/>
      </dsp:nvSpPr>
      <dsp:spPr>
        <a:xfrm>
          <a:off x="407939" y="13646"/>
          <a:ext cx="4890644" cy="489064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FA552B-416E-47EE-9FCE-7A0F2F7E945C}">
      <dsp:nvSpPr>
        <dsp:cNvPr id="0" name=""/>
        <dsp:cNvSpPr/>
      </dsp:nvSpPr>
      <dsp:spPr>
        <a:xfrm>
          <a:off x="445746" y="129657"/>
          <a:ext cx="4890644" cy="489064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3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7B652-0032-4399-97A9-13CF6DE7F0BD}">
      <dsp:nvSpPr>
        <dsp:cNvPr id="0" name=""/>
        <dsp:cNvSpPr/>
      </dsp:nvSpPr>
      <dsp:spPr>
        <a:xfrm>
          <a:off x="295313" y="202702"/>
          <a:ext cx="4890644" cy="489064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4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A2F88-953D-4869-A065-C0920D04453C}">
      <dsp:nvSpPr>
        <dsp:cNvPr id="0" name=""/>
        <dsp:cNvSpPr/>
      </dsp:nvSpPr>
      <dsp:spPr>
        <a:xfrm>
          <a:off x="200868" y="10590"/>
          <a:ext cx="4985425" cy="500503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5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20A5FD-380F-4B03-924E-F8BBB1A9770A}">
      <dsp:nvSpPr>
        <dsp:cNvPr id="0" name=""/>
        <dsp:cNvSpPr/>
      </dsp:nvSpPr>
      <dsp:spPr>
        <a:xfrm>
          <a:off x="286083" y="13646"/>
          <a:ext cx="4890644" cy="489064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6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81B08-7D83-4524-B1DF-F5F822654CF1}">
      <dsp:nvSpPr>
        <dsp:cNvPr id="0" name=""/>
        <dsp:cNvSpPr/>
      </dsp:nvSpPr>
      <dsp:spPr>
        <a:xfrm>
          <a:off x="357096" y="0"/>
          <a:ext cx="4047093" cy="146501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9C018-7E4C-478F-8049-3BFD760C1106}">
      <dsp:nvSpPr>
        <dsp:cNvPr id="0" name=""/>
        <dsp:cNvSpPr/>
      </dsp:nvSpPr>
      <dsp:spPr>
        <a:xfrm>
          <a:off x="676995" y="439504"/>
          <a:ext cx="3407296" cy="58600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ДОХОДЫ </a:t>
          </a:r>
          <a:r>
            <a:rPr lang="en-US" sz="1500" b="1" kern="1200" dirty="0" smtClean="0"/>
            <a:t>&gt; </a:t>
          </a:r>
          <a:r>
            <a:rPr lang="ru-RU" sz="1500" b="1" kern="1200" dirty="0" smtClean="0"/>
            <a:t>РАСХОДЫ = СОЗДАНИЕ РЕЗЕРВНОГО ФОНДА </a:t>
          </a:r>
          <a:endParaRPr lang="ru-RU" sz="1500" kern="1200" dirty="0"/>
        </a:p>
      </dsp:txBody>
      <dsp:txXfrm>
        <a:off x="705601" y="468110"/>
        <a:ext cx="3350084" cy="528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85E8-D7FF-4FB2-B092-8B3F51EF045F}">
      <dsp:nvSpPr>
        <dsp:cNvPr id="0" name=""/>
        <dsp:cNvSpPr/>
      </dsp:nvSpPr>
      <dsp:spPr>
        <a:xfrm>
          <a:off x="332763" y="0"/>
          <a:ext cx="3771314" cy="13773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E252-8CED-428B-A177-9156ABD75662}">
      <dsp:nvSpPr>
        <dsp:cNvPr id="0" name=""/>
        <dsp:cNvSpPr/>
      </dsp:nvSpPr>
      <dsp:spPr>
        <a:xfrm>
          <a:off x="630863" y="413208"/>
          <a:ext cx="3175114" cy="55094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ИНВЕСТИРОВНИЕ</a:t>
          </a:r>
          <a:r>
            <a:rPr lang="ru-RU" sz="1400" kern="1200" dirty="0" smtClean="0"/>
            <a:t> – позволяет получить дополнительный </a:t>
          </a:r>
          <a:r>
            <a:rPr lang="ru-RU" sz="1400" b="1" kern="1200" dirty="0" smtClean="0"/>
            <a:t>ДОХОД.</a:t>
          </a:r>
          <a:endParaRPr lang="ru-RU" sz="1400" kern="1200" dirty="0"/>
        </a:p>
      </dsp:txBody>
      <dsp:txXfrm>
        <a:off x="657758" y="440103"/>
        <a:ext cx="3121324" cy="497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04BAF-886C-4F53-8B25-33F93D599ECE}">
      <dsp:nvSpPr>
        <dsp:cNvPr id="0" name=""/>
        <dsp:cNvSpPr/>
      </dsp:nvSpPr>
      <dsp:spPr>
        <a:xfrm>
          <a:off x="2955354" y="299828"/>
          <a:ext cx="3874702" cy="387470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Прием денег на депозитные вклады</a:t>
          </a:r>
          <a:endParaRPr lang="ru-RU" sz="1400" b="1" kern="1200" dirty="0"/>
        </a:p>
      </dsp:txBody>
      <dsp:txXfrm>
        <a:off x="4997415" y="1120896"/>
        <a:ext cx="1383822" cy="1153185"/>
      </dsp:txXfrm>
    </dsp:sp>
    <dsp:sp modelId="{06D80B86-7163-4DD0-B405-958DE8C6CC86}">
      <dsp:nvSpPr>
        <dsp:cNvPr id="0" name=""/>
        <dsp:cNvSpPr/>
      </dsp:nvSpPr>
      <dsp:spPr>
        <a:xfrm>
          <a:off x="2875554" y="438210"/>
          <a:ext cx="3874702" cy="387470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7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7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7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7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7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7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Выдача кредитов (потребительские кредиты, ипотечное кредитование)</a:t>
          </a:r>
          <a:endParaRPr lang="ru-RU" sz="1400" b="1" kern="1200" dirty="0"/>
        </a:p>
      </dsp:txBody>
      <dsp:txXfrm>
        <a:off x="3798102" y="2952154"/>
        <a:ext cx="2075733" cy="1014803"/>
      </dsp:txXfrm>
    </dsp:sp>
    <dsp:sp modelId="{0C339B98-21F6-4579-8EF2-2C06B835DCD2}">
      <dsp:nvSpPr>
        <dsp:cNvPr id="0" name=""/>
        <dsp:cNvSpPr/>
      </dsp:nvSpPr>
      <dsp:spPr>
        <a:xfrm>
          <a:off x="2795753" y="299828"/>
          <a:ext cx="3874702" cy="387470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5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5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5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5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5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5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Расчетные операции (банковские карты, система банк-клиент)</a:t>
          </a:r>
          <a:endParaRPr lang="ru-RU" sz="1400" b="1" kern="1200" dirty="0"/>
        </a:p>
      </dsp:txBody>
      <dsp:txXfrm>
        <a:off x="3244573" y="1120896"/>
        <a:ext cx="1383822" cy="1153185"/>
      </dsp:txXfrm>
    </dsp:sp>
    <dsp:sp modelId="{47B95877-EE49-439F-A71E-A8D0273303CA}">
      <dsp:nvSpPr>
        <dsp:cNvPr id="0" name=""/>
        <dsp:cNvSpPr/>
      </dsp:nvSpPr>
      <dsp:spPr>
        <a:xfrm>
          <a:off x="2715811" y="59965"/>
          <a:ext cx="4354427" cy="43544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0"/>
              <a:satOff val="0"/>
              <a:lumOff val="0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A4CD4-1949-469C-B4F7-B91BBED5848D}">
      <dsp:nvSpPr>
        <dsp:cNvPr id="0" name=""/>
        <dsp:cNvSpPr/>
      </dsp:nvSpPr>
      <dsp:spPr>
        <a:xfrm>
          <a:off x="2635691" y="198102"/>
          <a:ext cx="4354427" cy="43544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973337"/>
                <a:satOff val="-12529"/>
                <a:lumOff val="1961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973337"/>
                <a:satOff val="-12529"/>
                <a:lumOff val="196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973337"/>
                <a:satOff val="-12529"/>
                <a:lumOff val="196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973337"/>
                <a:satOff val="-12529"/>
                <a:lumOff val="1961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973337"/>
                <a:satOff val="-12529"/>
                <a:lumOff val="1961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973337"/>
                <a:satOff val="-12529"/>
                <a:lumOff val="1961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973337"/>
                <a:satOff val="-12529"/>
                <a:lumOff val="1961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973337"/>
              <a:satOff val="-12529"/>
              <a:lumOff val="1961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84FFD-15AB-43F8-BB2E-3F72090C5728}">
      <dsp:nvSpPr>
        <dsp:cNvPr id="0" name=""/>
        <dsp:cNvSpPr/>
      </dsp:nvSpPr>
      <dsp:spPr>
        <a:xfrm>
          <a:off x="2555571" y="59965"/>
          <a:ext cx="4354427" cy="43544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1946675"/>
                <a:satOff val="-25057"/>
                <a:lumOff val="3922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1946675"/>
                <a:satOff val="-25057"/>
                <a:lumOff val="3922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946675"/>
                <a:satOff val="-25057"/>
                <a:lumOff val="3922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946675"/>
                <a:satOff val="-25057"/>
                <a:lumOff val="3922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1946675"/>
                <a:satOff val="-25057"/>
                <a:lumOff val="3922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1946675"/>
                <a:satOff val="-25057"/>
                <a:lumOff val="3922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1946675"/>
                <a:satOff val="-25057"/>
                <a:lumOff val="3922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l">
            <a:rot lat="0" lon="0" rev="1800000"/>
          </a:lightRig>
        </a:scene3d>
        <a:sp3d contourW="10160" prstMaterial="dkEdge">
          <a:bevelT w="0" h="0" prst="angle"/>
          <a:contourClr>
            <a:schemeClr val="accent2">
              <a:hueOff val="1946675"/>
              <a:satOff val="-25057"/>
              <a:lumOff val="3922"/>
              <a:alphaOff val="0"/>
              <a:shade val="3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B040A2-F066-40CA-855D-00DEC113C6DB}" type="datetimeFigureOut">
              <a:rPr lang="ru-RU"/>
              <a:pPr/>
              <a:t>03.04.2015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19E56-9AE3-4A79-85EE-ECE03D4CFC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1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Финансовое просвещение необходимо всем категориям граждан. Старшеклассникам оно дает представление о ценности денег, закладывает фундамент для дальнейшего развития навыков планирования бюджета и сбережений.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1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37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Сообщайте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о всех подозрительных предложениях о совершении сделок в полицию и Службу по защите прав потребителей финансовых услуг и миноритарных акционеров Центрального банка Российской Федерации!!!Официальный сайт: </a:t>
            </a:r>
            <a:r>
              <a:rPr lang="en-US" dirty="0" err="1" smtClean="0"/>
              <a:t>www.cbr.ru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3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Отвечай за свои поступки</a:t>
            </a:r>
            <a:r>
              <a:rPr lang="ru-RU" baseline="0" dirty="0" smtClean="0"/>
              <a:t> (действия)!</a:t>
            </a:r>
          </a:p>
          <a:p>
            <a:r>
              <a:rPr lang="ru-RU" baseline="0" dirty="0" smtClean="0"/>
              <a:t>Помни: просить скидку – признак бережливости, а не бедности!</a:t>
            </a:r>
          </a:p>
          <a:p>
            <a:r>
              <a:rPr lang="ru-RU" baseline="0" dirty="0" smtClean="0"/>
              <a:t>Знай, что тебе надо!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99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endParaRPr lang="ru-RU" baseline="0" dirty="0" smtClean="0"/>
          </a:p>
          <a:p>
            <a:r>
              <a:rPr lang="ru-RU" baseline="0" dirty="0" smtClean="0"/>
              <a:t>Центральный банк Российской Федерации</a:t>
            </a:r>
          </a:p>
          <a:p>
            <a:r>
              <a:rPr lang="ru-RU" baseline="0" dirty="0" smtClean="0"/>
              <a:t>Служба по защите прав потребителей финансовых услуг и миноритарных акционеров</a:t>
            </a:r>
          </a:p>
          <a:p>
            <a:r>
              <a:rPr lang="ru-RU" baseline="0" dirty="0" smtClean="0"/>
              <a:t>Управление финансовой грамотности и взаимодействия с институтами гражданского общества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7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Когда вы приходите в финансовую организацию вам предлагают большое количество разнообразных финансовых услуг, которые отличаются друг от друга 5-10</a:t>
            </a:r>
            <a:r>
              <a:rPr lang="ru-RU" baseline="0" dirty="0" smtClean="0"/>
              <a:t> параметрами, которые вам необходимо знать. Брать какой-либо продукт «вслепую» – может негативно отразиться на вашем будущем. </a:t>
            </a:r>
            <a:endParaRPr lang="ru-RU" dirty="0" smtClean="0"/>
          </a:p>
          <a:p>
            <a:r>
              <a:rPr lang="ru-RU" dirty="0" smtClean="0"/>
              <a:t>Финансово грамотный человек: </a:t>
            </a:r>
          </a:p>
          <a:p>
            <a:r>
              <a:rPr lang="ru-RU" dirty="0" smtClean="0"/>
              <a:t>Ведет учет собственных доходов и расходов</a:t>
            </a:r>
          </a:p>
          <a:p>
            <a:r>
              <a:rPr lang="ru-RU" dirty="0" smtClean="0"/>
              <a:t>Живет на заработанные честным путем средства (без долгов)</a:t>
            </a:r>
          </a:p>
          <a:p>
            <a:r>
              <a:rPr lang="ru-RU" dirty="0" smtClean="0"/>
              <a:t>Ориентируется в мире финансов (знает, где</a:t>
            </a:r>
            <a:r>
              <a:rPr lang="ru-RU" baseline="0" dirty="0" smtClean="0"/>
              <a:t> найти нужную информацию)</a:t>
            </a:r>
          </a:p>
          <a:p>
            <a:r>
              <a:rPr lang="ru-RU" baseline="0" dirty="0" smtClean="0"/>
              <a:t>Осуществляет рациональный выбор финансовых услуг</a:t>
            </a:r>
          </a:p>
          <a:p>
            <a:r>
              <a:rPr lang="ru-RU" baseline="0" dirty="0" smtClean="0"/>
              <a:t>Имеет собственный резервный фонд (на случай непредвиденных обстоятельств/накопления на пенсию)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6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Личный</a:t>
            </a:r>
            <a:r>
              <a:rPr lang="ru-RU" baseline="0" dirty="0" smtClean="0"/>
              <a:t> финансовый план – то, с чего должно начинаться принятие любых финансовых решений.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1. Оценка текущее финансовое положение 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2. Формулировка цели/мечты</a:t>
            </a:r>
          </a:p>
          <a:p>
            <a:pPr marL="171193" indent="-171193">
              <a:buFont typeface="Wingdings" panose="05000000000000000000" pitchFamily="2" charset="2"/>
              <a:buChar char="v"/>
            </a:pPr>
            <a:r>
              <a:rPr lang="ru-RU" baseline="0" dirty="0" smtClean="0"/>
              <a:t>Шаг 3. Составить график поступления и расходования денежных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4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Получить адреналин, но потерять деньги – казино, финансовая</a:t>
            </a:r>
            <a:r>
              <a:rPr lang="ru-RU" baseline="0" dirty="0" smtClean="0"/>
              <a:t> пирамида, </a:t>
            </a:r>
            <a:r>
              <a:rPr lang="ru-RU" baseline="0" dirty="0" err="1" smtClean="0"/>
              <a:t>форекс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Лишние деньги – что это? Откуда они берутся? Сверх чего? Вы готовы ими оперировать и к чему это приведет?</a:t>
            </a:r>
          </a:p>
          <a:p>
            <a:pPr defTabSz="913028">
              <a:defRPr/>
            </a:pPr>
            <a:endParaRPr lang="en-US" dirty="0" smtClean="0"/>
          </a:p>
          <a:p>
            <a:pPr defTabSz="913028">
              <a:defRPr/>
            </a:pPr>
            <a:r>
              <a:rPr lang="ru-RU" b="0" dirty="0" smtClean="0"/>
              <a:t>Для сбережения денежных средств – Банк (депозит)</a:t>
            </a:r>
          </a:p>
          <a:p>
            <a:pPr defTabSz="913028">
              <a:defRPr/>
            </a:pPr>
            <a:r>
              <a:rPr lang="ru-RU" b="0" dirty="0" smtClean="0"/>
              <a:t>Для снижения рисков утраты здоровья и порчи имущества – Страховая компания (ДМС)</a:t>
            </a:r>
          </a:p>
          <a:p>
            <a:pPr defTabSz="913028">
              <a:defRPr/>
            </a:pPr>
            <a:r>
              <a:rPr lang="ru-RU" b="0" dirty="0" smtClean="0"/>
              <a:t>Для приумножения пенсии – Негосударственный пенсионный фонд , Страховая</a:t>
            </a:r>
            <a:r>
              <a:rPr lang="ru-RU" b="0" baseline="0" dirty="0" smtClean="0"/>
              <a:t> компания (</a:t>
            </a: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инвестиционное страхование жизни)</a:t>
            </a:r>
          </a:p>
          <a:p>
            <a:pPr defTabSz="913028">
              <a:defRPr/>
            </a:pPr>
            <a:r>
              <a:rPr lang="ru-RU" b="0" dirty="0" smtClean="0"/>
              <a:t>Для получения дополнительного инвестиционного дохода – Инвестиционная и управляющая компании (рынок ценных бумаг)</a:t>
            </a:r>
          </a:p>
          <a:p>
            <a:pPr defTabSz="913028">
              <a:defRPr/>
            </a:pPr>
            <a:r>
              <a:rPr lang="ru-RU" b="0" dirty="0" smtClean="0">
                <a:solidFill>
                  <a:schemeClr val="tx1">
                    <a:lumMod val="50000"/>
                  </a:schemeClr>
                </a:solidFill>
              </a:rPr>
              <a:t>Получить адреналин, но потерять деньги – казино, финансовая пирамида, </a:t>
            </a:r>
            <a:r>
              <a:rPr lang="ru-RU" b="0" dirty="0" err="1" smtClean="0">
                <a:solidFill>
                  <a:schemeClr val="tx1">
                    <a:lumMod val="50000"/>
                  </a:schemeClr>
                </a:solidFill>
              </a:rPr>
              <a:t>форекс</a:t>
            </a:r>
            <a:r>
              <a:rPr lang="ru-RU" b="0" dirty="0" smtClean="0">
                <a:solidFill>
                  <a:srgbClr val="FF0000"/>
                </a:solidFill>
              </a:rPr>
              <a:t>.</a:t>
            </a:r>
          </a:p>
          <a:p>
            <a:pPr defTabSz="913028">
              <a:defRPr/>
            </a:pPr>
            <a:r>
              <a:rPr lang="ru-RU" b="0" dirty="0" smtClean="0">
                <a:solidFill>
                  <a:srgbClr val="FF0000"/>
                </a:solidFill>
              </a:rPr>
              <a:t>ДОХОДЫ </a:t>
            </a:r>
            <a:r>
              <a:rPr lang="en-US" b="0" baseline="0" dirty="0" smtClean="0">
                <a:solidFill>
                  <a:srgbClr val="FF0000"/>
                </a:solidFill>
              </a:rPr>
              <a:t>&gt; </a:t>
            </a:r>
            <a:r>
              <a:rPr lang="ru-RU" b="0" baseline="0" dirty="0" smtClean="0">
                <a:solidFill>
                  <a:srgbClr val="FF0000"/>
                </a:solidFill>
              </a:rPr>
              <a:t>РАСХОДЫ</a:t>
            </a:r>
          </a:p>
          <a:p>
            <a:pPr defTabSz="913028">
              <a:defRPr/>
            </a:pPr>
            <a:r>
              <a:rPr lang="ru-RU" b="0" baseline="0" dirty="0" smtClean="0">
                <a:solidFill>
                  <a:srgbClr val="FF0000"/>
                </a:solidFill>
              </a:rPr>
              <a:t>= СОЗДАНИЕ РЕЗЕРВНОГО ФОНДА</a:t>
            </a:r>
            <a:endParaRPr lang="ru-RU" b="0" dirty="0" smtClean="0"/>
          </a:p>
          <a:p>
            <a:r>
              <a:rPr lang="ru-RU" dirty="0" smtClean="0"/>
              <a:t>ИНВЕСТИРОВНИЕ – позволяет</a:t>
            </a:r>
            <a:r>
              <a:rPr lang="ru-RU" baseline="0" dirty="0" smtClean="0"/>
              <a:t> получить дополнительный ДОХОД.</a:t>
            </a:r>
          </a:p>
          <a:p>
            <a:r>
              <a:rPr lang="ru-RU" dirty="0" smtClean="0"/>
              <a:t>Финансовые инструменты и финансовые</a:t>
            </a:r>
            <a:r>
              <a:rPr lang="ru-RU" baseline="0" dirty="0" smtClean="0"/>
              <a:t> услуги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Банк – коммерческое</a:t>
            </a:r>
            <a:r>
              <a:rPr lang="ru-RU" baseline="0" dirty="0" smtClean="0"/>
              <a:t> юридическое лицо, которое: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Действует на основании ЛИЦЕНЗИИ БАНКА РОССИИ;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Создано в целях получения прибыли;</a:t>
            </a:r>
          </a:p>
          <a:p>
            <a:pPr marL="171193" indent="-171193">
              <a:buFontTx/>
              <a:buChar char="-"/>
            </a:pPr>
            <a:r>
              <a:rPr lang="ru-RU" baseline="0" dirty="0" smtClean="0"/>
              <a:t>Имеет право осуществлять банковские операции, в том числе привлекать средства на депозиты и на выдачу кредитов.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1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028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endParaRPr lang="ru-RU" dirty="0" smtClean="0"/>
          </a:p>
          <a:p>
            <a:r>
              <a:rPr lang="ru-RU" dirty="0" smtClean="0"/>
              <a:t>Помните!</a:t>
            </a:r>
          </a:p>
          <a:p>
            <a:r>
              <a:rPr lang="ru-RU" dirty="0" smtClean="0"/>
              <a:t>Для приумножения пенсии лучше использовать Негосударственные пенсионные фонды, так как из них невозможно заранее забрать деньги, в отличие от вклада в банке, который вы можете в любой момент закрыть и потратить средства. </a:t>
            </a:r>
          </a:p>
          <a:p>
            <a:endParaRPr lang="ru-RU" dirty="0" smtClean="0"/>
          </a:p>
          <a:p>
            <a:pPr defTabSz="913028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достижении пенсионного возраста гражданин имеет право НЕ РАБОТАТЬ и получать ПЕНСИЮ, а также иметь дополнительный доход: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Ценные бумаги </a:t>
            </a:r>
          </a:p>
          <a:p>
            <a:r>
              <a:rPr lang="ru-RU" dirty="0" smtClean="0"/>
              <a:t>(акции, облигации)</a:t>
            </a:r>
          </a:p>
          <a:p>
            <a:r>
              <a:rPr lang="ru-RU" dirty="0" smtClean="0"/>
              <a:t>Дивиденды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8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9E56-9AE3-4A79-85EE-ECE03D4CFC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5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BAFD0-6E68-4CCD-9139-87785CB04BB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0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0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1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6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804649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DB1BEF-933C-4960-8307-4207260D533A}" type="datetime4">
              <a:rPr lang="en-US"/>
              <a:pPr>
                <a:defRPr/>
              </a:pPr>
              <a:t>April 3, 2015</a:t>
            </a:fld>
            <a:endParaRPr lang="en-US" dirty="0"/>
          </a:p>
        </p:txBody>
      </p:sp>
      <p:pic>
        <p:nvPicPr>
          <p:cNvPr id="11" name="Picture 3" descr="C:\Users\KALENO~1\AppData\Local\Temp\Rar$DI00.516\VAS_513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99060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 userDrawn="1"/>
        </p:nvSpPr>
        <p:spPr>
          <a:xfrm>
            <a:off x="10102056" y="0"/>
            <a:ext cx="1458383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Пустой макет.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Предназначен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для набросков.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7158-57A6-4690-88EA-37FBA62A2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/>
          <p:nvPr userDrawn="1"/>
        </p:nvSpPr>
        <p:spPr>
          <a:xfrm>
            <a:off x="755650" y="477272"/>
            <a:ext cx="1852613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r>
              <a:rPr lang="ru-RU" sz="700" b="1" i="0" baseline="0" dirty="0" smtClean="0">
                <a:solidFill>
                  <a:srgbClr val="000000"/>
                </a:solidFill>
              </a:rPr>
              <a:t>ЧТО ЗНАЧИТ БЫТЬ ФИНАНСОВО ГРАМОТНЫМ?</a:t>
            </a:r>
            <a:endParaRPr lang="en-US" sz="700" b="1" i="0" baseline="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799048-6776-47E7-8607-243F9EEBA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4105275"/>
            <a:ext cx="9906000" cy="2752725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 userDrawn="1"/>
        </p:nvSpPr>
        <p:spPr>
          <a:xfrm>
            <a:off x="0" y="0"/>
            <a:ext cx="99060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anchor="ctr"/>
          <a:lstStyle/>
          <a:p>
            <a:pPr algn="ctr" defTabSz="8046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CBRF-Razdelitel.jpg"/>
          <p:cNvPicPr>
            <a:picLocks noChangeAspect="1"/>
          </p:cNvPicPr>
          <p:nvPr userDrawn="1"/>
        </p:nvPicPr>
        <p:blipFill>
          <a:blip r:embed="rId2"/>
          <a:srcRect l="6100" t="11385" r="12041"/>
          <a:stretch>
            <a:fillRect/>
          </a:stretch>
        </p:blipFill>
        <p:spPr bwMode="auto">
          <a:xfrm>
            <a:off x="0" y="1701800"/>
            <a:ext cx="99060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25" y="0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118919"/>
            <a:ext cx="4266804" cy="74140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0" y="4942704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02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1336CA-2F73-4970-BB9E-52A73131B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5F33B4-83B2-4953-AAB1-6C3ACDE1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6"/>
            <a:ext cx="5360173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5" y="1208217"/>
            <a:ext cx="3268359" cy="5037267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79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19F5D9-7D75-4962-B44D-32727D0D3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5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Прямоугольник 11"/>
          <p:cNvSpPr/>
          <p:nvPr userDrawn="1"/>
        </p:nvSpPr>
        <p:spPr>
          <a:xfrm>
            <a:off x="9928358" y="1341439"/>
            <a:ext cx="1547813" cy="1892826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вставки рисунка рекомендуется использовать соответствующий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макет: </a:t>
            </a:r>
            <a:endParaRPr lang="en-US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 </a:t>
            </a:r>
            <a:r>
              <a:rPr lang="ru-RU" sz="1000" dirty="0">
                <a:latin typeface="+mn-lt"/>
              </a:rPr>
              <a:t>«Изображение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</a:t>
            </a:r>
            <a:r>
              <a:rPr lang="ru-RU" sz="1000" dirty="0">
                <a:latin typeface="+mn-lt"/>
              </a:rPr>
              <a:t>и объект»,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 «Два рисунка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и два текста»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>   </a:t>
            </a:r>
            <a:r>
              <a:rPr lang="ru-RU" sz="1000" dirty="0">
                <a:latin typeface="+mn-lt"/>
              </a:rPr>
              <a:t>и т.д. (вкладка </a:t>
            </a:r>
            <a:r>
              <a:rPr lang="ru-RU" sz="1000" b="1" dirty="0">
                <a:latin typeface="+mn-lt"/>
              </a:rPr>
              <a:t>«Главная» </a:t>
            </a:r>
            <a:r>
              <a:rPr lang="ru-RU" sz="1000" dirty="0">
                <a:latin typeface="+mn-lt"/>
              </a:rPr>
              <a:t>→ </a:t>
            </a:r>
            <a:r>
              <a:rPr lang="ru-RU" sz="1000" b="1" dirty="0">
                <a:latin typeface="+mn-lt"/>
              </a:rPr>
              <a:t>«Макет»</a:t>
            </a:r>
            <a:r>
              <a:rPr lang="ru-RU" sz="1000" dirty="0">
                <a:latin typeface="+mn-lt"/>
              </a:rPr>
              <a:t>)</a:t>
            </a:r>
          </a:p>
        </p:txBody>
      </p:sp>
      <p:sp>
        <p:nvSpPr>
          <p:cNvPr id="7" name="Прямоугольник 12"/>
          <p:cNvSpPr/>
          <p:nvPr userDrawn="1"/>
        </p:nvSpPr>
        <p:spPr>
          <a:xfrm>
            <a:off x="10102056" y="0"/>
            <a:ext cx="2079229" cy="7699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«заголовок и объект».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50403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8E83-317E-42A7-A362-C0ABA78B0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81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10102056" y="0"/>
            <a:ext cx="2079229" cy="123110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подпись».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Может использоваться для текста, вставки таблицы, диаграммы, схемы </a:t>
            </a:r>
            <a:r>
              <a:rPr lang="en-US" sz="1000" i="1" dirty="0">
                <a:latin typeface="+mn-lt"/>
              </a:rPr>
              <a:t>SmartArt</a:t>
            </a:r>
            <a:r>
              <a:rPr lang="ru-RU" sz="1000" i="1" dirty="0">
                <a:latin typeface="+mn-lt"/>
              </a:rPr>
              <a:t>, рисунка и видеоролика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и подписи к выбранному объекту.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4176712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4pPr>
              <a:spcBef>
                <a:spcPts val="300"/>
              </a:spcBef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388673" y="5589240"/>
            <a:ext cx="9126935" cy="719485"/>
          </a:xfrm>
        </p:spPr>
        <p:txBody>
          <a:bodyPr/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D50C-0155-4BA4-B01E-2C0CDC9A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6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и дв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683677" y="3765551"/>
            <a:ext cx="1547813" cy="2308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+mn-lt"/>
              </a:rPr>
              <a:t>Располагайте информацию </a:t>
            </a:r>
            <a:br>
              <a:rPr lang="ru-RU" sz="1000" b="1" dirty="0">
                <a:latin typeface="+mn-lt"/>
              </a:rPr>
            </a:br>
            <a:r>
              <a:rPr lang="ru-RU" sz="1000" b="1" dirty="0">
                <a:latin typeface="+mn-lt"/>
              </a:rPr>
              <a:t>в пределах модульной сетки</a:t>
            </a:r>
            <a:r>
              <a:rPr lang="ru-RU" sz="1000" dirty="0">
                <a:latin typeface="+mn-lt"/>
              </a:rPr>
              <a:t>,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которая задается направляющими: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отображение 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скрытие — «Alt+F9»;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дублирование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с помощью клавиши «</a:t>
            </a:r>
            <a:r>
              <a:rPr lang="ru-RU" sz="1000" dirty="0" err="1">
                <a:latin typeface="+mn-lt"/>
              </a:rPr>
              <a:t>Ctrl</a:t>
            </a:r>
            <a:r>
              <a:rPr lang="ru-RU" sz="1000" dirty="0">
                <a:latin typeface="+mn-lt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удаление — перетаскивание 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за край слайда.</a:t>
            </a:r>
            <a:endParaRPr lang="en-US" sz="1000" dirty="0">
              <a:latin typeface="+mn-lt"/>
            </a:endParaRPr>
          </a:p>
        </p:txBody>
      </p:sp>
      <p:sp>
        <p:nvSpPr>
          <p:cNvPr id="9" name="TextBox 11"/>
          <p:cNvSpPr txBox="1"/>
          <p:nvPr userDrawn="1"/>
        </p:nvSpPr>
        <p:spPr>
          <a:xfrm>
            <a:off x="-1678516" y="1341438"/>
            <a:ext cx="1542653" cy="22669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Первый уровень</a:t>
            </a:r>
            <a:r>
              <a:rPr lang="en-US" sz="1000" dirty="0">
                <a:latin typeface="+mn-lt"/>
              </a:rPr>
              <a:t>, 14pt</a:t>
            </a:r>
          </a:p>
          <a:p>
            <a:pPr marL="114300" lvl="1" indent="-114300" fontAlgn="auto">
              <a:spcBef>
                <a:spcPts val="3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  <a:defRPr/>
            </a:pPr>
            <a:r>
              <a:rPr lang="ru-RU" sz="1000" dirty="0">
                <a:latin typeface="+mn-lt"/>
              </a:rPr>
              <a:t>Второй уровень, </a:t>
            </a:r>
            <a:r>
              <a:rPr lang="en-US" sz="1000" dirty="0">
                <a:latin typeface="+mn-lt"/>
              </a:rPr>
              <a:t>14pt</a:t>
            </a:r>
          </a:p>
          <a:p>
            <a:pPr marL="219075" lvl="2" indent="-133350" fontAlgn="auto">
              <a:spcBef>
                <a:spcPts val="25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800" dirty="0">
                <a:latin typeface="+mn-lt"/>
              </a:rPr>
              <a:t>Третий уровень, </a:t>
            </a:r>
            <a:r>
              <a:rPr lang="en-US" sz="800" dirty="0">
                <a:latin typeface="+mn-lt"/>
              </a:rPr>
              <a:t>12pt</a:t>
            </a:r>
            <a:endParaRPr lang="ru-RU" sz="800" dirty="0">
              <a:latin typeface="+mn-lt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смены уровня  нажмите </a:t>
            </a:r>
            <a:r>
              <a:rPr lang="en-US" sz="1000" b="1" dirty="0">
                <a:latin typeface="+mn-lt"/>
              </a:rPr>
              <a:t>Tab</a:t>
            </a:r>
            <a:r>
              <a:rPr lang="en-US" sz="1000" dirty="0">
                <a:latin typeface="+mn-lt"/>
              </a:rPr>
              <a:t>,</a:t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либо выделите  набранную строку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ru-RU" sz="1000" dirty="0">
                <a:latin typeface="+mn-lt"/>
              </a:rPr>
              <a:t>и нажмите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Tab.</a:t>
            </a:r>
            <a:endParaRPr lang="ru-RU" sz="1000" b="1" dirty="0">
              <a:latin typeface="+mn-l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Для перехода</a:t>
            </a:r>
            <a:br>
              <a:rPr lang="ru-RU" sz="1000" dirty="0">
                <a:latin typeface="+mn-lt"/>
              </a:rPr>
            </a:br>
            <a:r>
              <a:rPr lang="ru-RU" sz="1000" dirty="0">
                <a:latin typeface="+mn-lt"/>
              </a:rPr>
              <a:t>на</a:t>
            </a:r>
            <a:r>
              <a:rPr lang="ru-RU" sz="1000" dirty="0">
                <a:latin typeface="+mn-lt"/>
                <a:cs typeface="Arial" pitchFamily="34" charset="0"/>
              </a:rPr>
              <a:t> предыдущий — </a:t>
            </a:r>
            <a:r>
              <a:rPr lang="en-US" sz="1000" b="1" dirty="0" err="1">
                <a:latin typeface="+mn-lt"/>
              </a:rPr>
              <a:t>Shift+Tab</a:t>
            </a:r>
            <a:r>
              <a:rPr lang="ru-RU" sz="1000" b="1" dirty="0">
                <a:latin typeface="+mn-lt"/>
              </a:rPr>
              <a:t>.</a:t>
            </a:r>
            <a:endParaRPr lang="en-US" sz="1000" b="1" dirty="0">
              <a:latin typeface="+mn-lt"/>
            </a:endParaRPr>
          </a:p>
        </p:txBody>
      </p:sp>
      <p:sp>
        <p:nvSpPr>
          <p:cNvPr id="10" name="Прямоугольник 13"/>
          <p:cNvSpPr/>
          <p:nvPr userDrawn="1"/>
        </p:nvSpPr>
        <p:spPr>
          <a:xfrm>
            <a:off x="10102057" y="0"/>
            <a:ext cx="2885810" cy="4619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Макет «объект и два текста».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i="1" dirty="0">
                <a:latin typeface="+mn-lt"/>
              </a:rPr>
              <a:t>Используется для вставки</a:t>
            </a:r>
            <a:br>
              <a:rPr lang="ru-RU" sz="1000" i="1" dirty="0">
                <a:latin typeface="+mn-lt"/>
              </a:rPr>
            </a:br>
            <a:r>
              <a:rPr lang="ru-RU" sz="1000" i="1" dirty="0">
                <a:latin typeface="+mn-lt"/>
              </a:rPr>
              <a:t>объекта и двух подписей к нему.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6437945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6980635" y="1268413"/>
            <a:ext cx="2534973" cy="3313112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388673" y="4724401"/>
            <a:ext cx="9126935" cy="1584325"/>
          </a:xfrm>
        </p:spPr>
        <p:txBody>
          <a:bodyPr>
            <a:noAutofit/>
          </a:bodyPr>
          <a:lstStyle>
            <a:lvl1pPr>
              <a:spcBef>
                <a:spcPts val="5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555DF-DAC9-48E1-8899-70F18C11A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4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850900"/>
            <a:ext cx="88296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736725"/>
            <a:ext cx="88296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8288" y="400050"/>
            <a:ext cx="388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804649" fontAlgn="auto">
              <a:spcBef>
                <a:spcPts val="0"/>
              </a:spcBef>
              <a:spcAft>
                <a:spcPts val="0"/>
              </a:spcAft>
              <a:defRPr sz="7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F85C-C745-4477-A873-1EEB031B00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5650" y="478066"/>
            <a:ext cx="1852613" cy="21544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80464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i="0" cap="all" baseline="0" dirty="0" smtClean="0">
                <a:latin typeface="+mn-lt"/>
                <a:cs typeface="+mn-cs"/>
              </a:rPr>
              <a:t>ЧТО ЗНАЧИТ БЫТЬ ФИНАНСОВО ГРАМОТНЫМ?</a:t>
            </a:r>
            <a:endParaRPr lang="en-US" sz="700" b="1" i="0" cap="all" baseline="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2pPr>
      <a:lvl3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3pPr>
      <a:lvl4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4pPr>
      <a:lvl5pPr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5pPr>
      <a:lvl6pPr marL="4572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6pPr>
      <a:lvl7pPr marL="9144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7pPr>
      <a:lvl8pPr marL="13716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8pPr>
      <a:lvl9pPr marL="1828800" algn="l" defTabSz="803275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charset="0"/>
        </a:defRPr>
      </a:lvl9pPr>
    </p:titleStyle>
    <p:bodyStyle>
      <a:lvl1pPr marL="77788" indent="-77788" algn="l" defTabSz="803275" rtl="0" fontAlgn="base">
        <a:lnSpc>
          <a:spcPct val="90000"/>
        </a:lnSpc>
        <a:spcBef>
          <a:spcPts val="8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55575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234950" indent="-79375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38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392113" indent="-77788" algn="l" defTabSz="803275" rtl="0" fontAlgn="base">
        <a:lnSpc>
          <a:spcPct val="90000"/>
        </a:lnSpc>
        <a:spcBef>
          <a:spcPts val="438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775" y="5860680"/>
            <a:ext cx="4684713" cy="6588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Служба по защите прав потребителей финансовых услуг и миноритарных акционеров</a:t>
            </a:r>
          </a:p>
        </p:txBody>
      </p:sp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930775" y="4119563"/>
            <a:ext cx="4684713" cy="1358900"/>
          </a:xfrm>
        </p:spPr>
        <p:txBody>
          <a:bodyPr/>
          <a:lstStyle/>
          <a:p>
            <a:r>
              <a:rPr lang="ru-RU" sz="1900" b="1" dirty="0" smtClean="0"/>
              <a:t>ЧТО ЗНАЧИТ БЫТЬ ФИНАНСОВО ГРАМОТНЫМ?</a:t>
            </a:r>
            <a:endParaRPr lang="ru-RU" sz="19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C:\Documents and Settings\Plomakin\Рабочий стол\Презентации СКИНЫ\1 png icon\university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7" y="5229200"/>
            <a:ext cx="1908539" cy="11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348" y="144730"/>
            <a:ext cx="8829675" cy="885825"/>
          </a:xfrm>
        </p:spPr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Разнообразие мира финансовых </a:t>
            </a:r>
            <a:r>
              <a:rPr lang="ru-RU" sz="2000" b="1" dirty="0" smtClean="0">
                <a:cs typeface="Times New Roman" panose="02020603050405020304" pitchFamily="18" charset="0"/>
              </a:rPr>
              <a:t>услуг: получение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дополнительного инвестиционного дохода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10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0830" y="1417054"/>
            <a:ext cx="1344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ИНВЕСТОР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7140" y="4701955"/>
            <a:ext cx="1015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БРОКЕР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7094" y="4862517"/>
            <a:ext cx="950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БИРЖА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6563" y="1626877"/>
            <a:ext cx="1891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АКЦИОНЕРНОЕ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ОБЩЕСТВО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C:\Documents and Settings\Plomakin\Рабочий стол\реальный сектор\img-slider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1778861"/>
            <a:ext cx="2909960" cy="193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Documents and Settings\Plomakin\Рабочий стол\Презентации СКИНЫ\1 png icon\man_icon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1776670"/>
            <a:ext cx="1384546" cy="12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Documents and Settings\Plomakin\Рабочий стол\Презентации СКИНЫ\1 png icon\co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33" y="5104255"/>
            <a:ext cx="1508421" cy="13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3860879" y="2379088"/>
            <a:ext cx="3096095" cy="34493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94471" y="3683160"/>
            <a:ext cx="656353" cy="1728192"/>
          </a:xfrm>
          <a:prstGeom prst="curv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839" y="4154087"/>
            <a:ext cx="2554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/>
            <a:r>
              <a:rPr lang="ru-RU" sz="1600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4991" y="1940274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+mn-lt"/>
                <a:cs typeface="Times New Roman" panose="02020603050405020304" pitchFamily="18" charset="0"/>
              </a:rPr>
              <a:t>ДИВИДЕНДЫ</a:t>
            </a:r>
            <a:endParaRPr lang="ru-RU" sz="1600" b="1" i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2" name="Picture 12" descr="C:\Documents and Settings\Plomakin\Рабочий стол\реальный сектор\roubl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07" y="1755608"/>
            <a:ext cx="497395" cy="59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3708636" y="5282352"/>
            <a:ext cx="3432381" cy="45116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3626853" y="5981924"/>
            <a:ext cx="3510390" cy="416919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  <p:pic>
        <p:nvPicPr>
          <p:cNvPr id="25" name="Picture 2" descr="C:\Documents and Settings\Plomakin\Рабочий стол\Презентации СКИНЫ\new пнг\briefcase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72" y="4547257"/>
            <a:ext cx="87707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415851" y="4607488"/>
            <a:ext cx="257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Ценные бумаги </a:t>
            </a:r>
          </a:p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(акции, облигации)</a:t>
            </a: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8014793" y="3318883"/>
            <a:ext cx="396226" cy="1250495"/>
          </a:xfrm>
          <a:prstGeom prst="up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6000" tIns="36000" rIns="36000" bIns="36000" numCol="1" spcCol="1270" rtlCol="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ыбор трейдера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895350"/>
            <a:ext cx="232092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763" y="90409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Риски и опасности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11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84507422"/>
              </p:ext>
            </p:extLst>
          </p:nvPr>
        </p:nvGraphicFramePr>
        <p:xfrm>
          <a:off x="336550" y="1237191"/>
          <a:ext cx="9335752" cy="527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7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228" y="13567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Как избежать ошибок в мире финансов: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12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41341987"/>
              </p:ext>
            </p:extLst>
          </p:nvPr>
        </p:nvGraphicFramePr>
        <p:xfrm>
          <a:off x="508000" y="1075266"/>
          <a:ext cx="9055100" cy="559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709" y="108515"/>
            <a:ext cx="8829675" cy="885825"/>
          </a:xfrm>
        </p:spPr>
        <p:txBody>
          <a:bodyPr/>
          <a:lstStyle/>
          <a:p>
            <a:r>
              <a:rPr lang="ru-RU" sz="2000" b="1" dirty="0" smtClean="0"/>
              <a:t>Источники информации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13</a:t>
            </a:fld>
            <a:endParaRPr lang="ru-RU" sz="14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9771650"/>
              </p:ext>
            </p:extLst>
          </p:nvPr>
        </p:nvGraphicFramePr>
        <p:xfrm>
          <a:off x="-2514600" y="1057275"/>
          <a:ext cx="13782675" cy="533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3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442" y="108515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Примеры нарушения ваших прав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мире финансов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14</a:t>
            </a:fld>
            <a:endParaRPr lang="ru-RU" sz="1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8644912"/>
              </p:ext>
            </p:extLst>
          </p:nvPr>
        </p:nvGraphicFramePr>
        <p:xfrm>
          <a:off x="452673" y="1227666"/>
          <a:ext cx="8899557" cy="530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637" y="260228"/>
            <a:ext cx="8502944" cy="5397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Защита ваших прав в мире финансов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15</a:t>
            </a:fld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64274" y="1574495"/>
            <a:ext cx="72548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Если ваши права нарушены или вам предложили заключить подозрительную сделку сообщайте в 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Службу 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защите прав потребителей финансовых услуг и миноритарных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акционеров Центрального банка Российской Федерации</a:t>
            </a:r>
            <a:r>
              <a:rPr lang="ru-RU" sz="2400" dirty="0" smtClean="0"/>
              <a:t> </a:t>
            </a:r>
          </a:p>
          <a:p>
            <a:pPr algn="ctr"/>
            <a:r>
              <a:rPr lang="ru-RU" dirty="0" smtClean="0"/>
              <a:t>или в правоохранительные органы!!!</a:t>
            </a:r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fps@cbr.ru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Официальный сайт Банка России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</a:rPr>
              <a:t>www.cbr.ru</a:t>
            </a:r>
            <a:endParaRPr lang="ru-RU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u="sng" dirty="0" smtClean="0"/>
          </a:p>
          <a:p>
            <a:pPr algn="ctr"/>
            <a:r>
              <a:rPr lang="ru-RU" b="1" dirty="0" smtClean="0"/>
              <a:t>Задать вопрос можно по телефону контактного центра Банка России: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8-800-250-40-72</a:t>
            </a:r>
            <a:r>
              <a:rPr lang="ru-RU" b="1" dirty="0" smtClean="0"/>
              <a:t> (для бесплатных звонков по России)</a:t>
            </a:r>
          </a:p>
          <a:p>
            <a:pPr algn="ctr"/>
            <a:endParaRPr lang="ru-RU" b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64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16</a:t>
            </a:fld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082" y="1060491"/>
            <a:ext cx="9751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None/>
            </a:pPr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Быть успешным – значит быть: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252" y="1524289"/>
            <a:ext cx="220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Ответственным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3085" y="1541832"/>
            <a:ext cx="2149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Рациональным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0527" y="1660656"/>
            <a:ext cx="1711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+mn-lt"/>
                <a:cs typeface="Times New Roman" panose="02020603050405020304" pitchFamily="18" charset="0"/>
              </a:rPr>
              <a:t>Экономным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798029"/>
              </p:ext>
            </p:extLst>
          </p:nvPr>
        </p:nvGraphicFramePr>
        <p:xfrm>
          <a:off x="1052566" y="4315367"/>
          <a:ext cx="382242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732619" y="396065"/>
            <a:ext cx="7567083" cy="539750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Формула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успеха в мире финансов</a:t>
            </a:r>
            <a:r>
              <a:rPr lang="ru-RU" dirty="0">
                <a:solidFill>
                  <a:schemeClr val="tx1"/>
                </a:solidFill>
                <a:latin typeface="+mn-lt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78" y="3556822"/>
            <a:ext cx="261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Отвечайте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за свои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действия!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2669" y="3370421"/>
            <a:ext cx="458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Помните: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просить скидку – признак бережливости, а не бедности!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21176" y="3556823"/>
            <a:ext cx="1893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Знайте,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что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вам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надо!</a:t>
            </a:r>
          </a:p>
        </p:txBody>
      </p:sp>
      <p:pic>
        <p:nvPicPr>
          <p:cNvPr id="2050" name="Picture 2" descr="C:\Users\KalenovaOV\AppData\Local\Microsoft\Windows\Temporary Internet Files\Content.Outlook\UQ8VQ9HA\3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93" y="1938635"/>
            <a:ext cx="1816100" cy="151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enovaOV\AppData\Local\Microsoft\Windows\Temporary Internet Files\Content.Outlook\UQ8VQ9HA\finpla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1" y="4428899"/>
            <a:ext cx="3399953" cy="221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3" y="1916409"/>
            <a:ext cx="1872208" cy="154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9" y="2129859"/>
            <a:ext cx="1661319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1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5" grpId="0">
        <p:bldAsOne/>
      </p:bldGraphic>
      <p:bldP spid="2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AE555DF-DAC9-48E1-8899-70F18C11AF26}" type="slidenum">
              <a:rPr lang="ru-RU" sz="1400" b="1" smtClean="0"/>
              <a:pPr>
                <a:defRPr/>
              </a:pPr>
              <a:t>17</a:t>
            </a:fld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9702" y="3136089"/>
            <a:ext cx="5557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Центральный банк Российской </a:t>
            </a:r>
            <a:r>
              <a:rPr lang="ru-RU" b="1" dirty="0" smtClean="0"/>
              <a:t>Федерации</a:t>
            </a:r>
          </a:p>
          <a:p>
            <a:pPr algn="ctr"/>
            <a:endParaRPr lang="ru-RU" b="1" u="sng" dirty="0" smtClean="0"/>
          </a:p>
          <a:p>
            <a:pPr algn="ctr"/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http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//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www.cbr.ru</a:t>
            </a:r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5773" y="4725909"/>
            <a:ext cx="36464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Овердрафт&quot; - помощь Вашему кошельку - Картинка 16008/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5" t="5606" r="32339" b="8353"/>
          <a:stretch/>
        </p:blipFill>
        <p:spPr bwMode="auto">
          <a:xfrm>
            <a:off x="133350" y="4313304"/>
            <a:ext cx="1647825" cy="24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51207" y="321238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На что тратят деньги ваши родители?*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3033" y="6502498"/>
            <a:ext cx="557213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6058E83-317E-42A7-A362-C0ABA78B0AD1}" type="slidenum">
              <a:rPr lang="ru-RU" sz="1400" b="1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28810"/>
              </p:ext>
            </p:extLst>
          </p:nvPr>
        </p:nvGraphicFramePr>
        <p:xfrm>
          <a:off x="229754" y="981101"/>
          <a:ext cx="9399493" cy="480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61972" y="6154272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+mn-lt"/>
              </a:rPr>
              <a:t>*Федеральная служба государственной статистики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814" y="37710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61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качать Веселый человечек-ученый со школьными атрибутами 3D man of science бесплат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3095624" y="2378074"/>
            <a:ext cx="3476625" cy="31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763" y="113800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Образ финансово грамотного человека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3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19324762"/>
              </p:ext>
            </p:extLst>
          </p:nvPr>
        </p:nvGraphicFramePr>
        <p:xfrm>
          <a:off x="-477222" y="942975"/>
          <a:ext cx="10647633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7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нового дома; иллюстрация 1723714, иллюстратор Ильин Сергей. Фотобанк Лори - Продажа фотографий, иллюстраций и изоб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39" y="849311"/>
            <a:ext cx="2106086" cy="15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447" y="2908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3 шага к мечте или реализация </a:t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4</a:t>
            </a:fld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0652" y="1285150"/>
            <a:ext cx="713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ЛИЧНЫЙ ФИНАНСОВЫЙ ПЛАН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то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, с чего должно начинаться принятие </a:t>
            </a: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любого финансового решения.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52751308"/>
              </p:ext>
            </p:extLst>
          </p:nvPr>
        </p:nvGraphicFramePr>
        <p:xfrm>
          <a:off x="597657" y="2343150"/>
          <a:ext cx="92416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29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9548" y="81355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Выгоды планирования личного бюджета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5</a:t>
            </a:fld>
            <a:endParaRPr lang="ru-RU" sz="1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81309"/>
              </p:ext>
            </p:extLst>
          </p:nvPr>
        </p:nvGraphicFramePr>
        <p:xfrm>
          <a:off x="325771" y="1291896"/>
          <a:ext cx="912693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1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694" y="108516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Пример личного финансового плана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8E83-317E-42A7-A362-C0ABA78B0AD1}" type="slidenum">
              <a:rPr lang="ru-RU" sz="1400" b="1" smtClean="0"/>
              <a:pPr>
                <a:defRPr/>
              </a:pPr>
              <a:t>6</a:t>
            </a:fld>
            <a:endParaRPr lang="ru-RU" sz="1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52312"/>
              </p:ext>
            </p:extLst>
          </p:nvPr>
        </p:nvGraphicFramePr>
        <p:xfrm>
          <a:off x="568451" y="1133525"/>
          <a:ext cx="6173015" cy="2339560"/>
        </p:xfrm>
        <a:graphic>
          <a:graphicData uri="http://schemas.openxmlformats.org/drawingml/2006/table">
            <a:tbl>
              <a:tblPr/>
              <a:tblGrid>
                <a:gridCol w="2099911"/>
                <a:gridCol w="2358858"/>
                <a:gridCol w="1714246"/>
              </a:tblGrid>
              <a:tr h="292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за месяц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плану)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по вкладу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 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244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 за месяц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факту)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Зарплата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Проценты по вкладу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92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 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102 000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4923"/>
              </p:ext>
            </p:extLst>
          </p:nvPr>
        </p:nvGraphicFramePr>
        <p:xfrm>
          <a:off x="567245" y="4213105"/>
          <a:ext cx="6206588" cy="2131052"/>
        </p:xfrm>
        <a:graphic>
          <a:graphicData uri="http://schemas.openxmlformats.org/drawingml/2006/table">
            <a:tbl>
              <a:tblPr/>
              <a:tblGrid>
                <a:gridCol w="2090749"/>
                <a:gridCol w="1205619"/>
                <a:gridCol w="1167166"/>
                <a:gridCol w="1743054"/>
              </a:tblGrid>
              <a:tr h="3342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по плану,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52 500р.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92 799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40 299р.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Затраты по факту,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62 155р.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101 655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39 500р.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3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Разница, 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-9 655р.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41 174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5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799р.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08207"/>
              </p:ext>
            </p:extLst>
          </p:nvPr>
        </p:nvGraphicFramePr>
        <p:xfrm>
          <a:off x="7085335" y="3031814"/>
          <a:ext cx="2705100" cy="1702026"/>
        </p:xfrm>
        <a:graphic>
          <a:graphicData uri="http://schemas.openxmlformats.org/drawingml/2006/table">
            <a:tbl>
              <a:tblPr/>
              <a:tblGrid>
                <a:gridCol w="1170202"/>
                <a:gridCol w="1534898"/>
              </a:tblGrid>
              <a:tr h="66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плану)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9 201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8404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Остаток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факту)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345 р.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121" y="0"/>
            <a:ext cx="8829675" cy="885825"/>
          </a:xfrm>
        </p:spPr>
        <p:txBody>
          <a:bodyPr/>
          <a:lstStyle/>
          <a:p>
            <a:r>
              <a:rPr lang="ru-RU" sz="2000" b="1" dirty="0"/>
              <a:t>Финансовые инструменты и финансовые </a:t>
            </a:r>
            <a:r>
              <a:rPr lang="ru-RU" sz="2000" b="1" dirty="0" smtClean="0"/>
              <a:t>услуги -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</a:t>
            </a:r>
            <a:r>
              <a:rPr lang="ru-RU" sz="2000" b="1" dirty="0" smtClean="0"/>
              <a:t>нать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использовать</a:t>
            </a:r>
            <a:r>
              <a:rPr lang="en-US" sz="2000" b="1" dirty="0" smtClean="0"/>
              <a:t>,</a:t>
            </a:r>
            <a:r>
              <a:rPr lang="ru-RU" sz="2000" b="1" dirty="0" smtClean="0"/>
              <a:t> остерегаться мошенников!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A6D50C-0155-4BA4-B01E-2C0CDC9A5E61}" type="slidenum">
              <a:rPr lang="ru-RU" sz="1400" b="1" smtClean="0"/>
              <a:pPr>
                <a:defRPr/>
              </a:pPr>
              <a:t>7</a:t>
            </a:fld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2769704"/>
              </p:ext>
            </p:extLst>
          </p:nvPr>
        </p:nvGraphicFramePr>
        <p:xfrm>
          <a:off x="5019675" y="4333875"/>
          <a:ext cx="4886325" cy="25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23099354"/>
              </p:ext>
            </p:extLst>
          </p:nvPr>
        </p:nvGraphicFramePr>
        <p:xfrm>
          <a:off x="79781" y="1450669"/>
          <a:ext cx="5584668" cy="518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91216604"/>
              </p:ext>
            </p:extLst>
          </p:nvPr>
        </p:nvGraphicFramePr>
        <p:xfrm>
          <a:off x="4595250" y="917269"/>
          <a:ext cx="4761287" cy="146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4511843"/>
              </p:ext>
            </p:extLst>
          </p:nvPr>
        </p:nvGraphicFramePr>
        <p:xfrm>
          <a:off x="5592021" y="2899363"/>
          <a:ext cx="4436841" cy="137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111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27121" y="162837"/>
            <a:ext cx="8829675" cy="885825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Сберегать и приумножать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A6D50C-0155-4BA4-B01E-2C0CDC9A5E61}" type="slidenum">
              <a:rPr lang="ru-RU" sz="1400" b="1" smtClean="0"/>
              <a:pPr>
                <a:defRPr/>
              </a:pPr>
              <a:t>8</a:t>
            </a:fld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534" y="1038015"/>
            <a:ext cx="978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ru-RU" altLang="ru-RU" sz="2000" dirty="0"/>
              <a:t>К </a:t>
            </a:r>
            <a:r>
              <a:rPr lang="ru-RU" altLang="ru-RU" sz="2000" dirty="0" smtClean="0"/>
              <a:t>основным </a:t>
            </a:r>
            <a:r>
              <a:rPr lang="ru-RU" altLang="ru-RU" sz="2000" b="1" u="sng" dirty="0">
                <a:solidFill>
                  <a:schemeClr val="accent5">
                    <a:lumMod val="75000"/>
                  </a:schemeClr>
                </a:solidFill>
              </a:rPr>
              <a:t>БАНКОВСКИМ </a:t>
            </a:r>
            <a:r>
              <a:rPr lang="ru-RU" alt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УСЛУГАМ</a:t>
            </a: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altLang="ru-RU" sz="2000" dirty="0" smtClean="0"/>
              <a:t>относятся:</a:t>
            </a:r>
            <a:endParaRPr lang="ru-RU" altLang="ru-RU" sz="20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4948121"/>
              </p:ext>
            </p:extLst>
          </p:nvPr>
        </p:nvGraphicFramePr>
        <p:xfrm>
          <a:off x="280189" y="1923447"/>
          <a:ext cx="9625811" cy="461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78588666"/>
              </p:ext>
            </p:extLst>
          </p:nvPr>
        </p:nvGraphicFramePr>
        <p:xfrm>
          <a:off x="4218208" y="5576412"/>
          <a:ext cx="5493321" cy="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C:\Users\Internet\Desktop\3d_gold_man_5-800x6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" y="2195051"/>
            <a:ext cx="2873896" cy="21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7158-57A6-4690-88EA-37FBA62A2FAE}" type="slidenum">
              <a:rPr lang="ru-RU" sz="1400" b="1" smtClean="0"/>
              <a:pPr/>
              <a:t>9</a:t>
            </a:fld>
            <a:endParaRPr lang="ru-RU" sz="14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12056186"/>
              </p:ext>
            </p:extLst>
          </p:nvPr>
        </p:nvGraphicFramePr>
        <p:xfrm>
          <a:off x="5341054" y="2648191"/>
          <a:ext cx="4294455" cy="420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0887" y="198504"/>
            <a:ext cx="6981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Застраховать риски и увеличить </a:t>
            </a:r>
            <a:r>
              <a:rPr lang="ru-RU" sz="2000" b="1" dirty="0">
                <a:latin typeface="+mj-lt"/>
              </a:rPr>
              <a:t>накопительную часть пенсии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515" y="1997335"/>
            <a:ext cx="39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траховать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84074267"/>
              </p:ext>
            </p:extLst>
          </p:nvPr>
        </p:nvGraphicFramePr>
        <p:xfrm>
          <a:off x="-66442" y="2734322"/>
          <a:ext cx="5179979" cy="41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499061" y="1997335"/>
            <a:ext cx="3978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опить на пенсию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6195" y="1174791"/>
            <a:ext cx="3479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современной жизни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принято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4251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1447</Words>
  <Application>Microsoft Office PowerPoint</Application>
  <PresentationFormat>Лист A4 (210x297 мм)</PresentationFormat>
  <Paragraphs>237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ЧТО ЗНАЧИТ БЫТЬ ФИНАНСОВО ГРАМОТНЫМ?</vt:lpstr>
      <vt:lpstr>На что тратят деньги ваши родители?* </vt:lpstr>
      <vt:lpstr>Образ финансово грамотного человека</vt:lpstr>
      <vt:lpstr>3 шага к мечте или реализация  личного финансового плана</vt:lpstr>
      <vt:lpstr>Выгоды планирования личного бюджета</vt:lpstr>
      <vt:lpstr>Пример личного финансового плана</vt:lpstr>
      <vt:lpstr>Финансовые инструменты и финансовые услуги - знать, использовать, остерегаться мошенников! </vt:lpstr>
      <vt:lpstr>Сберегать и приумножать</vt:lpstr>
      <vt:lpstr>Презентация PowerPoint</vt:lpstr>
      <vt:lpstr>Разнообразие мира финансовых услуг: получение  дополнительного инвестиционного дохода</vt:lpstr>
      <vt:lpstr>Риски и опасности в мире финансов:</vt:lpstr>
      <vt:lpstr>Как избежать ошибок в мире финансов:</vt:lpstr>
      <vt:lpstr>Источники информации</vt:lpstr>
      <vt:lpstr>Примеры нарушения ваших прав в мире финансов</vt:lpstr>
      <vt:lpstr>Защита ваших прав в мире финансов</vt:lpstr>
      <vt:lpstr>Формула успеха в мире финансов 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95</cp:revision>
  <cp:lastPrinted>2015-03-24T05:56:51Z</cp:lastPrinted>
  <dcterms:created xsi:type="dcterms:W3CDTF">2014-11-11T13:51:28Z</dcterms:created>
  <dcterms:modified xsi:type="dcterms:W3CDTF">2015-04-03T11:54:39Z</dcterms:modified>
</cp:coreProperties>
</file>